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CC304-907D-48FE-8509-D5EA3EAFB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2D0F6-1853-4041-B51B-0C03AB93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B0BC2-EE17-4B75-A6F3-89F3CE8DA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CF338-B479-4DC4-AA1D-4FF753EA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AB450-BD8C-4907-975A-29D5A383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0CF3C-51E5-429C-B6AB-99EB3FD3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6B3C2-0521-4CDF-B4C6-35581CB7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82D69-A635-493E-9793-E738FA2D2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EB49B-F304-45D6-BD4A-2A79E511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FF8DF-52E5-4488-B0DE-6172E7B83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896D1-A099-4B55-90BB-C3B6CF80F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30461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手术室护士心理护理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手术室护士的心理压力来源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手术室护士心理护理的方法与技巧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手术室护士心理护理的实际应用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手术室护士还需要密切观察患者的生命体征和病情变化，及时发现并处理任何异常情况，确保患者的安全。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手术室护士是手术团队的重要成员，负责在手术过程中协助医生进行手术操作，管理手术器械、敷料等物品，确保手术的顺利进行。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手术室护士的角色和职责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手术是一种强烈的应激源，患者在手术前和手术中可能会产生紧张、焦虑、恐惧等不良情绪，这些情绪会影响患者的生理和心理状态，进而影响手术效果和术后恢复。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手术室护士在手术过程中不仅需要关注患者的生理需求，也需要关注患者的心理需求，通过心理护理来缓解患者的不良情绪，帮助患者保持平静、放松的状态，提高手术效果和术后恢复质量。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手术室护士的心理压力来源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97" b="2009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手术室护士需要长时间坚守岗位，且工作节奏快，精神需要高度集中，容易造成身心疲劳。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手术室工作涉及病人的生命安全，护士需要承担较大的责任和压力。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工作环境特殊性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手术室封闭、严格的无菌环境，以及紧张的工作氛围，给护士带来一定的心理压力。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与医生、同事及病人家属的沟通，都可能产生情感压力，影响护士的工作状态。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情感波动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手术过程中病人的生命体征变化、突发状况等，都可能引发护士的紧张、焦虑等情绪。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914" b="491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家庭成员的支持与理解对护士的工作心态有很大影响，家庭矛盾或关系紧张可能导致护士情绪低落。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个人生活中的问题，如健康状况、经济压力、情感困扰等，也可能对护士的心理状态产生影响。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家庭与个人问题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手术室护士心理护理的方法与技巧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https://d.book118.com/818143046117006033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2024-09-11T19:43:47.592</cp:lastPrinted>
  <dcterms:created xsi:type="dcterms:W3CDTF">2024-09-11T11:43:47Z</dcterms:created>
  <dcterms:modified xsi:type="dcterms:W3CDTF">2024-09-11T11:43:49Z</dcterms:modified>
</cp:coreProperties>
</file>