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2A3BBB-BA44-4757-8060-6657ABD1A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CDDE2E-86E7-4DCC-B290-614AB576D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CB174F-381A-427C-975A-6F8B20CC33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B866DE-4150-45FB-9FD1-EDAFDA9373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A5EDB5-6081-4A15-99C4-C7A4AF0BF5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F6E814-2102-47A8-9CE9-2ED0AC2458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E71367-8957-45F4-87EF-8A97AF54A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558BEC-6E09-4EBE-897C-D62079A80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5B62E6-9335-4525-9E35-FEB86363DD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3FD4E5-5F1B-4E3D-837C-39988E197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00923B-C9FC-4CAC-9BCC-80E46AEA84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8143076127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弹窗广告推广方案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弹窗广告概述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弹窗广告创意与设计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弹窗广告投放策略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弹窗广告效果评估与优化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弹窗广告法规与道德规范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弹窗广告未来趋势展望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弹窗广告概述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https://d.book118.com/818143076127006035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2024-09-14T19:54:07.831</cp:lastPrinted>
  <dcterms:created xsi:type="dcterms:W3CDTF">2024-09-14T11:54:07Z</dcterms:created>
  <dcterms:modified xsi:type="dcterms:W3CDTF">2024-09-14T11:54:09Z</dcterms:modified>
</cp:coreProperties>
</file>