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786F7-979E-4E63-A097-B2EED6F69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A495B-E5A8-44F2-8294-9C7BEA422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1144A-177F-4CEA-B064-6E8E6C519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20EDD-5B4A-4B78-A87E-6D0E99DC8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29FC12-A53C-4450-A184-4333503D5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B7DAEF-330A-47FA-94D1-A202ACA1A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75EFF1-0146-46D2-B79C-DF2FCB40D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64DD7-8A58-4351-98ED-B2CD41003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031DA-CAA3-4612-A174-30FD8533F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FF63A-D79A-479C-AC65-9CF4FEF76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21344-10F7-45A5-AEA4-17F222BDA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43110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戴明环(pdca循环)管理培训课件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戴明环(pdca循环)概述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PDCA循环的四个阶段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PDCA循环的实践应用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PDCA循环的挑战与解决方案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PDCA循环案例研究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戴明环(pdca循环)概述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PDCA循环，也称为戴明环，是一种常用的管理工具，通过计划（Plan）、执行（Do）、检查（Check）和行动（Act）四个阶段不断循环来推动工作持续改进。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PDCA循环具有周期性、持续改进、前馈控制和自我完善等特点，是全面质量管理的基础。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通过PDCA循环，组织能够系统地规划和执行工作，减少浪费和重复，从而提高工作效率。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PDCA循环鼓励组织不断检查、评估和改进工作过程，从而持续提高产品质量和服务水平。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运用PDCA循环可以帮助组织在激烈的市场竞争中保持领先地位，提高客户满意度和忠诚度。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PDCA循环的重要性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PDCA循环在20世纪50年代开始在西方国家得到广泛推广和应用，逐渐成为全面质量管理的基础框架。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PDCA循环由美国质量管理专家戴明（Edwards Deming）提出，最初应用于美国二战时期的军事工业。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随着管理理论和实践的发展，PDCA循环在实践中不断被创新和完善，与其他管理工具和方法结合，形成了更加系统化的管理体系。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PDCA循环的历史与发展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PDCA循环的四个阶段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P（Plan）阶段：计划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明确目标、制定计划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明确要解决的问题或目标。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根据问题，设定具体、可衡量的目标。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为实现目标，制定详细的行动计划，包括资源分配、时间安排等。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实施计划、执行任务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按照计划，逐步执行各项任务。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在执行过程中，监控进度，确保按计划进行。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监控进度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根据实际情况，对计划进行必要的调整。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D（Do）阶段：执行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评估效果、检查结果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对执行过程和结果进行检查，评估是否达到预期目标。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检查效果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找出执行过程中存在的问题和不足。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总结执行过程中的经验和教训，为下一步提供参考。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总结经验教训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C（Check）阶段：检查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9" r="170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采取措施、持续改进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标准化操作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针对检查阶段发现的问题，采取相应的措施进行改进。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不断优化计划和执行过程，以提高效率和效果。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将有效的措施和流程标准化，以便于持续执行和推广。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A（Act）阶段：行动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PDCA循环的实践应用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https://d.book118.com/818143110076006043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2024-09-23T05:14:22.390</cp:lastPrinted>
  <dcterms:created xsi:type="dcterms:W3CDTF">2024-09-22T21:14:22Z</dcterms:created>
  <dcterms:modified xsi:type="dcterms:W3CDTF">2024-09-22T21:14:24Z</dcterms:modified>
</cp:coreProperties>
</file>