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9A13B-105F-4D87-A190-AF5C61EFC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2B624-EDA9-4600-A8C0-B1C25793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6EF66-981D-4209-BE3C-A67400FD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FB66C-930E-4087-B644-51909C88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05F7E-185A-484B-9ADF-E7DD7AE6A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62BEFC-E95C-404B-977C-DB62AEC53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6EDC4-4975-4A88-890E-33F33252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0C398-C614-4A83-A1BB-34D581C5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769E6-482A-4340-A1EB-C697D8D0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AE687-CAE6-4A9F-8CF1-01EDA7CF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8F55F-86F0-4E6D-A6E7-FFB7E2084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314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云计算平台在医院数据存储与共享中的应用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医院数据存储现状与挑战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云计算平台在医院数据存储中应用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云计算平台在医院数据共享中应用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面临的挑战及未来发展趋势预测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医疗信息化发展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随着医疗技术的不断进步，医院产生的数据量呈指数级增长，传统的数据存储方式已无法满足需求。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医院数据涉及患者隐私和医疗安全，对数据的存储和共享有极高的安全性要求。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通过云计算平台实现医院数据的集中存储和共享，有助于优化医疗资源配置，提高医疗服务效率和质量。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云计算平台是一种基于互联网的计算模式，通过虚拟化技术将计算资源（如服务器、存储、网络等）汇聚成资源池，为用户提供按需、弹性的服务。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架构与服务层次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云计算平台通常包括基础设施层（IaaS）、平台层（PaaS）和软件层（SaaS）三个服务层次，分别提供计算、存储和网络等基础设施服务，应用程序开发和运行环境服务，以及软件应用服务。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关键技术与优势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云计算平台的关键技术包括虚拟化、分布式计算、自动化管理等，其优势在于弹性扩展、按需付费、高可用性、安全性等。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云计算平台概述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医院数据存储现状与挑战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为防止数据丢失，需要定期备份数据，并确保在紧急情况下能够快速恢复。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海量数据存储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医院每天产生大量医疗数据，包括患者病历、影像、实验室结果等，需要高效、可扩展的存储解决方案。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医疗数据具有高度敏感性，必须确保数据的机密性、完整性和可用性。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传统存储方式如本地硬盘、磁带等容量有限，难以满足医院不断增长的数据存储需求。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存储容量不足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管理与维护困难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传统存储方式通常只能在本地访问，无法实现远程共享和协作。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传统存储方式需要专业人员管理和维护，成本较高且效率低下。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传统存储方式局限性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医疗数据泄露可能导致患者隐私受损，甚至引发法律纠纷。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数据安全与隐私泄露风险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医院内部各部门之间数据难以共享，形成数据孤岛，影响医疗效率和质量。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数据孤岛问题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传统备份方式可能因设备故障、人为错误等原因导致备份失败或数据无法恢复。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数据备份与恢复失败风险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随着数据量不断增长，传统存储方式的成本也在不断上升，给医院带来经济压力。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存储成本不断上升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云计算平台在医院数据存储中应用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采用分布式存储技术，将数据分散存储在多个节点上，提高数据可靠性和访问效率。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分布式存储架构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运用虚拟化技术，实现计算、存储和网络资源的动态管理和调度，降低运维成本。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支持多租户模式，实现不同医院或部门之间的数据隔离和安全访问。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多租户支持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备份数据加密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对备份数据进行加密处理，防止数据泄露和非法访问。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制定定期备份计划，对重要数据进行定期备份，确保数据安全。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建立快速恢复机制，当数据发生损坏或丢失时，能够迅速恢复数据，保障医院业务连续性。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https://d.book118.com/818143142030006035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2024-09-13T22:06:53.867</cp:lastPrinted>
  <dcterms:created xsi:type="dcterms:W3CDTF">2024-09-13T14:06:53Z</dcterms:created>
  <dcterms:modified xsi:type="dcterms:W3CDTF">2024-09-13T14:06:55Z</dcterms:modified>
</cp:coreProperties>
</file>