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2DE98-6250-4254-AB3A-AFB159DA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A6EE-6D98-429F-8FB9-6B1C1AD6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7702-EAD7-4087-9D04-BE375B3C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D9ABB-FF22-41E3-988B-4877DECB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99F3C-C979-4C22-8847-A9CB6FC4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C5ABF-D6C0-41B2-A788-94670CAFA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29D61-312C-4A1B-9502-5585B6B59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F2241-08B5-42F2-A5BD-0B01C5C7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093BF-EFEC-4CD4-AF20-73C7E9DC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A4F17-7AD0-4F44-B577-40C760BE4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D6267-0181-4B4D-B5AC-022C0804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001403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2024后疫情时代青年白皮书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后疫情时代青年的生活状态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后疫情时代青年的价值观与行为特点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后疫情时代青年面临的挑战与机遇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随着全球疫情逐渐得到控制，各国经济开始复苏，青年群体在社会发展中的地位和作用愈发突出。然而，疫情对青年人的影响深远，如何更好地了解和帮助青年人应对挑战，成为了一个重要的研究课题。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通过深入研究和了解后疫情时代青年的生活、工作、学习等方面的情况，为政府、企业和相关组织提供决策依据，推动青年政策的制定和完善，促进青年的全面发展。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深入了解后疫情时代青年面临的主要问题和挑战。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分析青年在生活、工作、学习等方面的需求和期望。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探讨如何为青年提供更好的支持和帮助，促进其全面发展。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62" b="7862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系统梳理国内外相关研究成果和政策文件。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针对不同国家和地区、不同年龄段的青年进行大规模问卷调查。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与不同领域的青年代表进行深入交流，了解其真实想法和需求。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对收集到的数据进行分析，提取关键信息和趋势。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后疫情时代青年的生活状态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许多青年在职场中需要适应新的工作模式，如远程办公、弹性工作时间等，以确保工作的正常进行。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后疫情时代的青年在日常生活中面临诸多挑战，如保持社交距离、定期进行核酸检测等防疫措施，对他们的生活节奏和习惯产生了影响。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青年在消费习惯上也有所改变，更加注重健康、环保和线上消费，同时对于非必需品的消费有所减少。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66" r="97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日常生活与工作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958" b="159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社交与心理健康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后疫情时代的青年需要适应新的社交方式，如线上社交、小规模聚会等，同时也要关注心理健康，保持积极向上的心态。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青年在面对疫情时可能会产生焦虑、抑郁等心理压力，需要寻求专业的心理咨询和帮助。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精神文化需求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青年对于精神文化需求也有所提高，更加注重自我成长和提升。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随着在线教育的普及，青年可以更加灵活地选择学习方式和时间，同时也需要适应线上学习的特点。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66" b="55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625" r="2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青年需要更加注重职业规划和未来发展方向，不断提升自身能力和素质，以应对职场变化。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青年在创业创新方面也有更大的发展空间和机会，可以通过创业来实现个人价值和梦想。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后疫情时代青年的价值观与行为特点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在疫情的影响下，青年人更加重视个人健康和公共卫生，对健康和安全问题更加关注。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重视健康与安全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后疫情时代的青年人更加注重个人成长和自我实现，追求个人价值的最大化。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强调自我实现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青年人开始更加关注社会问题，积极参与社会公益事业，强调个人对社会的责任和贡献。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重视社会责任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价值观的变化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https://d.book118.com/825000140330011041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2024-09-02T16:00:49.405</cp:lastPrinted>
  <dcterms:created xsi:type="dcterms:W3CDTF">2024-09-02T08:00:49Z</dcterms:created>
  <dcterms:modified xsi:type="dcterms:W3CDTF">2024-09-02T08:00:51Z</dcterms:modified>
</cp:coreProperties>
</file>