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BAD1A-3416-4D9A-907A-3D2B8C0D0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1C496-A159-440A-9D55-5A5417E94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017C6-BE96-459D-A0E1-E694D5EF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AA764-5B8A-40A5-B193-02A75EC0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0363D-6C19-4736-B2CB-40E8ECBC7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69FD60-E8C6-4C98-A208-513D63724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9C10C9-6014-4575-A141-0B9178200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51557-1B40-4D27-953F-4FF345966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EE3A4-4EC2-4804-BBA7-7BB53C96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49D11-06BE-48DE-9669-EBBDAC26E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88235-215E-465E-B1CE-8ED82870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003023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增材制造技术革新工艺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增材制造技术革新工艺概述
 增材制造技术革新工艺的分类
 金属增材制造技术革新工艺
 聚合物增材制造技术革新工艺
 陶瓷增材制造技术革新工艺
 生物增材制造技术革新工艺
 增材制造技术革新工艺应用领域
 增材制造技术革新工艺发展趋势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增材制造技术革新工艺概述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增材制造技术革新工艺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增材制造技术革新工艺概述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增材制造技术革新工艺概述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增材制造技术是一种以数字化模型为基础，通过逐层堆积的方式制造实体模型或零件的技术。与传统的制造技术相比，增材制造技术具有以下优势：</a:t>
            </a:r>
          </a:p>
          <a:p>
            <a:r>
              <a:t>•	设计自由度高：增材制造技术能够实现复杂结构的制造，不受传统制造工艺的限制。</a:t>
            </a:r>
          </a:p>
          <a:p>
            <a:r>
              <a:t>•	制造效率高：增材制造技术可以快速制造原型和样品，缩短产品开发周期。</a:t>
            </a:r>
          </a:p>
          <a:p>
            <a:r>
              <a:t>•	成本低：增材制造技术可以减少材料浪费，降低制造成本。</a:t>
            </a:r>
          </a:p>
          <a:p>
            <a:r>
              <a:t>2. 增材制造技术革新工艺主要包括以下几个方面：</a:t>
            </a:r>
          </a:p>
          <a:p>
            <a:r>
              <a:t>•	新材料的开发：增材制造技术对材料的性能要求较高，因此需要开发新的材料以满足其要求。</a:t>
            </a:r>
          </a:p>
          <a:p>
            <a:r>
              <a:t>•	新工艺的开发：增材制造技术涉及多种不同的工艺，如激光熔化、电子束熔化、粉末床熔融等，因此需要开发新的工艺以提高制造效率和质量。</a:t>
            </a:r>
          </a:p>
          <a:p>
            <a:r>
              <a:t>•	新设备的开发：增材制造技术需要专门的设备来实现，因此需要开发新的设备以满足不同材料和工艺的要求。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增材制造技术革新工艺概述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增材制造技术革新工艺的趋势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增材制造技术革新工艺的发展趋势主要包括以下几个方面：</a:t>
            </a:r>
          </a:p>
          <a:p>
            <a:r>
              <a:t>•	材料的多样性：增材制造技术对材料的性能要求较高，因此需要开发新的材料以满足其要求。目前，增材制造技术已经能够使用多种不同材料，包括金属、陶瓷、塑料和复合材料等。</a:t>
            </a:r>
          </a:p>
          <a:p>
            <a:r>
              <a:t>•	工艺的集成化：增材制造技术涉及多种不同的工艺，如激光熔化、电子束熔化、粉末床熔融等，因此需要将这些工艺集成起来以提高制造效率和质量。目前，已经有一些公司开发出了集成的增材制造设备，可以实现多种工艺的无缝切换。</a:t>
            </a:r>
          </a:p>
          <a:p>
            <a:r>
              <a:t>•	设备的智能化：增材制造技术需要专门的设备来实现，因此需要开发新的设备以满足不同材料和工艺的要求。目前，增材制造设备已经开始向智能化方向发展，能够自动监控和调整制造过程，以确保产品质量。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增材制造技术革新工艺的分类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增材制造技术革新工艺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增材制造技术革新工艺的分类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增材制造技术革新工艺的分类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增材制造技术革新工艺的分类</a:t>
            </a:r>
          </a:p>
          <a:p>
            <a:r>
              <a:t>- 增材制造技术革新工艺主要分为：基材添加工艺、能量添加工艺、材料合并工艺、计算机辅助工艺等。</a:t>
            </a:r>
          </a:p>
          <a:p>
            <a:r>
              <a:t>2. 基材添加工艺</a:t>
            </a:r>
          </a:p>
          <a:p>
            <a:r>
              <a:t>- 基材添加工艺是直接将金属、塑料、陶瓷等材料添加成所需的形状，主要包括：激光金属沉积、电子束熔丝沉积、等离子熔覆、激光陶瓷制造等工艺。</a:t>
            </a:r>
          </a:p>
          <a:p>
            <a:r>
              <a:t>- 基材添加工艺适用于制造复杂结构、多材料的零件，具有较高的精度和成形速度，能够实现个性化定制。</a:t>
            </a:r>
          </a:p>
          <a:p>
            <a:r>
              <a:t>3. 能量添加工艺</a:t>
            </a:r>
          </a:p>
          <a:p>
            <a:r>
              <a:t>- 能量添加工艺是利用激光、电子束、等离子弧等能量源对金属或陶瓷材料进行加热熔融，再通过熔融材料快速成形来制造零件，主要包括：激光选区熔化、电子束选区熔化、等离子体选区熔化等工艺。</a:t>
            </a:r>
          </a:p>
          <a:p>
            <a:r>
              <a:t>- 能量添加工艺具有较高的精度和成形速度，能够实现快速原型制造和直接制造复杂结构的零件，适用于小批量和个性化定制的零件制造。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增材制造技术革新工艺的分类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基于材料特性分类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基于材料特性的分类</a:t>
            </a:r>
          </a:p>
          <a:p>
            <a:r>
              <a:t>- 增材制造技术革新工艺可以根据材料的特性进行分类，主要分为：金属增材制造、塑料增材制造、陶瓷增材制造、复合材料增材制造等。</a:t>
            </a:r>
          </a:p>
          <a:p>
            <a:r>
              <a:t>2. 金属增材制造</a:t>
            </a:r>
          </a:p>
          <a:p>
            <a:r>
              <a:t>- 金属增材制造主要采用激光金属沉积、电子束熔丝沉积、等离子熔覆、激光陶瓷制造等工艺，适用于制造金属零件，具有较高的强度、刚度和韧性，能够满足各种工业应用的需求。</a:t>
            </a:r>
          </a:p>
          <a:p>
            <a:r>
              <a:t>3. 塑料增材制造</a:t>
            </a:r>
          </a:p>
          <a:p>
            <a:r>
              <a:t>- 塑料增材制造主要采用熔融沉积成型、选择性激光烧结、电子束熔丝沉积、喷墨法等工艺，适用于制造塑料零件，具有较低的密度、良好的柔韧性和耐腐蚀性，适用于消费品、医疗器械、航空航天等领域。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增材制造技术革新工艺的优势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增材制造技术革新工艺的优势</a:t>
            </a:r>
          </a:p>
          <a:p>
            <a:r>
              <a:t>- 增材制造技术革新工艺具有许多优势，包括：</a:t>
            </a:r>
          </a:p>
          <a:p>
            <a:r>
              <a:t>- 设计自由度高：增材制造技术革新工艺可以制造复杂结构的零件，不受传统制造工艺的限制，能够满足个性化定制的需求。</a:t>
            </a:r>
          </a:p>
          <a:p>
            <a:r>
              <a:t>- 成形速度快：增材制造技术革新工艺具有较高的成形速度，能够快速制造原型和零件，缩短产品开发周期。</a:t>
            </a:r>
          </a:p>
          <a:p>
            <a:r>
              <a:t>- 材料利用率高：增材制造技术革新工艺能够将材料充分利用，减少材料浪费，降低生产成本。</a:t>
            </a:r>
          </a:p>
          <a:p>
            <a:r>
              <a:t>- 生产过程环保：增材制造技术革新工艺是一种绿色制造工艺，能够减少废物排放，保护环境。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金属增材制造技术革新工艺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增材制造技术革新工艺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金属增材制造技术革新工艺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金属增材制造工艺革新: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激光粉末床熔融（LPBF）技术：</a:t>
            </a:r>
          </a:p>
          <a:p>
            <a:r>
              <a:t>- 利用高功率激光束选择性地熔化金属粉末，逐层堆积形成三维物体。</a:t>
            </a:r>
          </a:p>
          <a:p>
            <a:r>
              <a:t>- 具有高精度、高表面质量和高材料利用率的特点。</a:t>
            </a:r>
          </a:p>
          <a:p>
            <a:r>
              <a:t>- 应用于航空航天、医疗器械、汽车等领域。</a:t>
            </a:r>
          </a:p>
          <a:p>
            <a:r>
              <a:t>2. 电子束熔融（EBM）技术：</a:t>
            </a:r>
          </a:p>
          <a:p>
            <a:r>
              <a:t>- 利用聚焦的高能电子束逐层扫描金属粉末，实现熔化和固化。</a:t>
            </a:r>
          </a:p>
          <a:p>
            <a:r>
              <a:t>- 具有高熔化效率、高致密度和高力学性能的特点。</a:t>
            </a:r>
          </a:p>
          <a:p>
            <a:r>
              <a:t>- 应用于航天、医疗器械、模具制造等领域。</a:t>
            </a:r>
          </a:p>
          <a:p>
            <a:r>
              <a:t>3. 直接金属激光烧结（DMLS）技术：</a:t>
            </a:r>
          </a:p>
          <a:p>
            <a:r>
              <a:t>- 利用高功率激光束逐层扫描金属粉末，实现局部熔化和烧结。</a:t>
            </a:r>
          </a:p>
          <a:p>
            <a:r>
              <a:t>- 具有高精度、高表面质量和高力学性能的特点。</a:t>
            </a:r>
          </a:p>
          <a:p>
            <a:r>
              <a:t>- 应用于航空航天、医疗器械、汽车等领域。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金属增材制造技术革新趋势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多材料增材制造技术：</a:t>
            </a:r>
          </a:p>
          <a:p>
            <a:r>
              <a:t>- 能够同时使用多种金属、陶瓷或复合材料进行增材制造。</a:t>
            </a:r>
          </a:p>
          <a:p>
            <a:r>
              <a:t>- 拓宽了材料选择范围，提高了制品的性能和功能。</a:t>
            </a:r>
          </a:p>
          <a:p>
            <a:r>
              <a:t>- 应用于航空航天、医疗器械、电子等领域。</a:t>
            </a:r>
          </a:p>
          <a:p>
            <a:r>
              <a:t>2. 增材制造与其他制造技术的融合：</a:t>
            </a:r>
          </a:p>
          <a:p>
            <a:r>
              <a:t>- 将增材制造技术与其他制造技术相结合，如减材制造、注塑成型等。</a:t>
            </a:r>
          </a:p>
          <a:p>
            <a:r>
              <a:t>- 提高了制品的精度、表面质量和力学性能。</a:t>
            </a:r>
          </a:p>
          <a:p>
            <a:r>
              <a:t>- 应用于航空航天、医疗器械、汽车等领域。</a:t>
            </a:r>
          </a:p>
          <a:p>
            <a:r>
              <a:t>3. 智能增材制造技术：</a:t>
            </a:r>
          </a:p>
          <a:p>
            <a:r>
              <a:t>- 利用人工智能、机器学习等技术对增材制造过程进行实时监控和优化。</a:t>
            </a:r>
          </a:p>
          <a:p>
            <a:r>
              <a:t>- 提高了制品的质量和可靠性，降低了生产成本。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聚合物增材制造技术革新工艺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增材制造技术革新工艺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聚合物增材制造技术革新工艺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激光烧结增材制造技术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激光烧结增材制造技术（LS-AM）是一种基于激光技术的增材制造技术，它通过使用激光对粉末材料进行加热、熔化和固化，逐层叠加形成三维实体模型。</a:t>
            </a:r>
          </a:p>
          <a:p>
            <a:r>
              <a:t>2. LS-AM技术具有较高的精度和表面质量，能够制造出复杂的几何形状和内部结构，适用于各种材料，包括金属、陶瓷和聚合物。</a:t>
            </a:r>
          </a:p>
          <a:p>
            <a:r>
              <a:t>3. LS-AM技术在大批量生产中具有成本效益，能够实现快速原型制作和按需制造。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熔融沉积建模增材制造技术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熔融沉积建模增材制造技术（FDM）是一种基于熔融挤出的增材制造技术，它通过使用热塑性材料，通过加热熔化并挤出形成线材，然后逐层叠加形成三维实体模型。</a:t>
            </a:r>
          </a:p>
          <a:p>
            <a:r>
              <a:t>2. FDM技术具有较低的成本和较高的可及性，适用于各种热塑性材料，包括ABS、PLA和尼龙等。</a:t>
            </a:r>
          </a:p>
          <a:p>
            <a:r>
              <a:t>3. FDM技术能够制造出具有较高的强度和刚度的模型，适用于快速原型制作、功能性原型制作和批量生产。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聚合物增材制造技术革新工艺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电子束熔化增材制造技术（EBM）是一种基于电子束技术的增材制造技术，它通过使用电子束对金属粉末进行加热、熔化和固化，逐层叠加形成三维实体模型。</a:t>
            </a:r>
          </a:p>
          <a:p>
            <a:r>
              <a:t>2. EBM技术具有较高的能量密度和较快的熔化速度，能够制造出具有较高的致密度和机械性能的模型，适用于金属材料，包括钛、铝和不锈钢等。</a:t>
            </a:r>
          </a:p>
          <a:p>
            <a:r>
              <a:t>3. EBM技术能够制造出具有复杂几何形状和内部结构的模型，适用于航空航天、汽车和医疗等领域。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光固化增材制造技术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光固化增材制造技术（SLA）是一种基于光固化的增材制造技术，它通过使用紫外光或可见光对光敏树脂进行照射，固化形成三维实体模型。</a:t>
            </a:r>
          </a:p>
          <a:p>
            <a:r>
              <a:t>2. SLA技术具有较高的精度和表面质量，能够制造出具有复杂几何形状和内部结构的模型，适用于各种光敏树脂，包括丙烯酸酯、环氧树脂和聚氨酯等。</a:t>
            </a:r>
          </a:p>
          <a:p>
            <a:r>
              <a:t>3. SLA技术能够快速制造出模型，适用于快速原型制作、功能性原型制作和批量生产。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电子束熔化增材制造技术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聚合物增材制造技术革新工艺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增材制造技术的材料研究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增材制造技术对材料的性能和质量要求较高，需要对材料进行深入的研究和探索，以开发出具有更好性能的新型材料。</a:t>
            </a:r>
          </a:p>
          <a:p>
            <a:r>
              <a:t>2. 研究材料的热学、力学、电学和生物学等特性，以提高材料的打印质量和使用性能。</a:t>
            </a:r>
          </a:p>
          <a:p>
            <a:r>
              <a:t>3. 研究材料的成型工艺和成型参数，以优化工艺条件，提高制造效率和质量。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增材制造技术的应用领域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增材制造技术具有广泛的应用领域，包括航空航天、汽车、医疗、电子、建筑等。</a:t>
            </a:r>
          </a:p>
          <a:p>
            <a:r>
              <a:t>2. 在航空航天领域，增材制造技术可用于制造轻质高强度的飞机零部件。</a:t>
            </a:r>
          </a:p>
          <a:p>
            <a:r>
              <a:t>3. 在汽车领域，增材制造技术可用于制造定制化的汽车零部件。</a:t>
            </a:r>
          </a:p>
          <a:p>
            <a:r>
              <a:t>4. 在医疗领域，增材制造技术可用于制造个性化的医疗器械和植入物。</a:t>
            </a:r>
          </a:p>
          <a:p>
            <a:r>
              <a:t>5. 在电子领域，增材制造技术可用于制造复杂的三维电子器件。</a:t>
            </a:r>
          </a:p>
          <a:p>
            <a:r>
              <a:t>6. 在建筑领域，增材制造技术可用于建造复杂的三维建筑结构。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陶瓷增材制造技术革新工艺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增材制造技术革新工艺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https://d.book118.com/825000302324011111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增材制造技术革新工艺概述</vt:lpstr>
      <vt:lpstr> 增材制造技术革新工艺概述</vt:lpstr>
      <vt:lpstr> 增材制造技术革新工艺概述</vt:lpstr>
      <vt:lpstr> 增材制造技术革新工艺的分类</vt:lpstr>
      <vt:lpstr> 增材制造技术革新工艺的分类</vt:lpstr>
      <vt:lpstr> 增材制造技术革新工艺的分类</vt:lpstr>
      <vt:lpstr> 金属增材制造技术革新工艺</vt:lpstr>
      <vt:lpstr> 金属增材制造技术革新工艺</vt:lpstr>
      <vt:lpstr> 聚合物增材制造技术革新工艺</vt:lpstr>
      <vt:lpstr> 聚合物增材制造技术革新工艺</vt:lpstr>
      <vt:lpstr> 聚合物增材制造技术革新工艺</vt:lpstr>
      <vt:lpstr> 聚合物增材制造技术革新工艺</vt:lpstr>
      <vt:lpstr> 陶瓷增材制造技术革新工艺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2024-09-17T22:34:22.392</cp:lastPrinted>
  <dcterms:created xsi:type="dcterms:W3CDTF">2024-09-17T14:34:22Z</dcterms:created>
  <dcterms:modified xsi:type="dcterms:W3CDTF">2024-09-17T14:34:24Z</dcterms:modified>
</cp:coreProperties>
</file>