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0487DF-7FE0-4A57-9689-D32A46AE9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F645DC-C127-4EA4-8E51-0508A6DEB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E8A881-3D76-40E4-9A0B-1D04A6B10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AF60B0-8350-47E8-8E1D-91187D4DD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DF62BF-C5A0-4C7C-AD16-5AF9F23BF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730615-B5DF-4D85-9656-2B87C9148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38DA08-9279-4E8F-AB8D-4658CB9C8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57788E-9AB5-41C2-A830-025D5A784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EA9143-0619-4F14-BA57-A7FB3A643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B4CF0F-379F-42D7-80D9-85439AE0B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F19DFE-1DEA-4204-8A9B-42540BB56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00223124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2023年供应室年度计划与总结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Arial"/>
                <a:ea typeface="Arial"/>
                <a:cs typeface="Arial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2023年供应室年度计划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2023年供应室工作总结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2024年供应室工作计划展望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确保供应室工作的高效、有序进行，为医疗工作提供稳定、安全的物资保障。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随着医疗技术的不断发展，供应室的工作内容和要求也在不断变化。为适应这一变化，制定2023年供应室年度计划与总结，以提高工作效率和满足医疗需求。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88" r="249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本报告涵盖了2023年供应室的主要工作计划、实施情况、存在问题及改进措施等方面的内容。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83" b="183"/>
          <a:stretch>
            <a:fillRect/>
          </a:stretch>
        </p:blipFill>
        <p:spPr>
          <a:xfrm>
            <a:off x="763829" y="2145985"/>
            <a:ext cx="4887637" cy="2739226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汇报范围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2023年供应室年度计划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总体目标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提高供应室工作效率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通过优化工作流程、引入先进设备和技术，提高供应室整体工作效率，确保医疗用品的及时供应。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保障医疗用品质量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严格把控医疗用品质量，确保无菌、安全、有效的医疗用品用于临床治疗。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降低运营成本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通过合理采购、资源共享等方式降低运营成本，提高经济效益。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提高清洗、消毒、灭菌合格率至99%以上。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确保医疗用品及时供应，减少断货现象。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加强与临床科室的沟通与协作，提高服务质量。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开展员工培训，提高专业技能和素质。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具体目标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加强与供应商的沟通与合作，确保医疗用品的质量和供应稳定性。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加强设备维护和更新，确保设备正常运行。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制定详细的工作计划和时间表，明确各项任务的责任人和完成时间。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优化工作流程，提高工作效率。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定期对工作进行总结和评估，及时调整工作计划和目标。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实施计划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2023年供应室工作总结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https://d.book118.com/825002231242011124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2024-09-29T00:38:47.251</cp:lastPrinted>
  <dcterms:created xsi:type="dcterms:W3CDTF">2024-09-28T16:38:47Z</dcterms:created>
  <dcterms:modified xsi:type="dcterms:W3CDTF">2024-09-28T16:38:49Z</dcterms:modified>
</cp:coreProperties>
</file>