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44B34-4AFD-4DED-90C0-E18D284D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AD456-2829-4FB0-8E80-420B23E4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47951-2146-4C1B-86E7-C59978F1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02F2F-86BF-4963-9202-393BE563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2DECE-4885-4597-8142-43F847ADE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59E15-B08F-421D-9AFC-9FED25D2D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841E2-B480-4237-8020-3E4766EB2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13528-D237-4614-ACB7-EDF0611D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39933-FEE7-4E9F-A2F4-F701C1FC6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339C7-71D3-4DAC-9602-C2A833AC3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AAF3F-4D50-49CB-93FA-4363B56BF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04011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财政政策与公共服务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财政政策与公共服务概述
 公共服务的需求与供给
 财政政策的工具与手段
 公共服务的财政支持与补贴
 财政政策的公平与效率问题
 公共服务的评价与监督机制
 国际经验与中国的实践
 未来挑战与政策建议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财政政策与公共服务概述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财政政策与公共服务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财政政策与公共服务概述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财政政策与公共服务概述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1.财政政策的工具与目标：财政政策是政府通过财政支出和税收等手段，影响总需求和经济活动，以实现经济和社会发展目标的重要手段。其主要目标包括促进经济增长、调节收入分配、稳定物价等。</a:t>
            </a:r>
          </a:p>
          <a:p>
            <a:r>
              <a:t>2.公共服务的定义与分类：公共服务是指政府为满足公民基本生活和发展需求，提供的公共产品和服务的总称。包括教育、医疗、社会保障、公共交通、公共安全等。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财政政策对公共服务的影响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1.财政支出与公共服务供给：政府通过财政支出提供公共服务，财政支出的规模和结构直接影响公共服务的供给水平和质量。</a:t>
            </a:r>
          </a:p>
          <a:p>
            <a:r>
              <a:t>2.税收政策与公共服务需求：税收政策影响公民的收入和消费，从而影响对公共服务的需求。合理的税收政策可以平衡公共服务供需关系。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财政政策与公共服务概述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公共服务均等化与财政政策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1.公共服务均等化的含义：公共服务均等化是指政府为公民提供基本均等的公共服务，保障公民的基本权利。</a:t>
            </a:r>
          </a:p>
          <a:p>
            <a:r>
              <a:t>2.财政政策在公共服务均等化中的作用：通过财政转移支付、税收优惠等手段，可以缩小地区间、城乡间的公共服务差距，促进公共服务均等化。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数字化与财政政策在公共服务中的应用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1.数字化对公共服务的影响：数字化可以提高公共服务的效率和质量，降低成本，为公民提供更加便捷的服务。</a:t>
            </a:r>
          </a:p>
          <a:p>
            <a:r>
              <a:t>2.财政政策在数字化公共服务中的应用：政府可以通过财政支出和税收优惠等手段，鼓励和支持数字化公共服务的发展，提高公共服务的水平。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公共服务的需求与供给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财政政策与公共服务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公共服务的需求与供给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公共服务需求的增长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1.随着社会经济的发展和人口老龄化的趋势，公共服务的需求不断增长。</a:t>
            </a:r>
          </a:p>
          <a:p>
            <a:r>
              <a:t>2.公共服务需求的增长要求政府增加财政支出，提高公共服务的质量和水平。</a:t>
            </a:r>
          </a:p>
          <a:p>
            <a:r>
              <a:t>3.需要通过科学合理的财政政策，平衡公共服务需求和财政支出的关系。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公共服务供给的主体和方式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1.公共服务的供给主体包括政府、市场和社会组织等多元化主体。</a:t>
            </a:r>
          </a:p>
          <a:p>
            <a:r>
              <a:t>2.不同供给主体在公共服务供给中各具优势和劣势，需要相互协作、互补优势。</a:t>
            </a:r>
          </a:p>
          <a:p>
            <a:r>
              <a:t>3.政府需要通过政策引导和监管，保障公共服务供给的质量和效率。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公共服务的需求与供给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1.公共服务均等化是指不同地区、不同人群能够均等地享有基本公共服务。</a:t>
            </a:r>
          </a:p>
          <a:p>
            <a:r>
              <a:t>2.公共服务差异化是指根据不同地区、不同人群的需求和实际情况，提供差异化的公共服务。</a:t>
            </a:r>
          </a:p>
          <a:p>
            <a:r>
              <a:t>3.均等化和差异化需要平衡，既要保障基本公共服务的普及，又要满足不同地区、不同人群的需求。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财政政策与公共服务的投入产出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1.财政政策对公共服务的投入和产出具有重要影响，需要科学合理地制定财政政策。</a:t>
            </a:r>
          </a:p>
          <a:p>
            <a:r>
              <a:t>2.需要通过绩效评估和监督机制，提高财政资金使用效率，确保公共服务的有效供给。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公共服务的均等化和差异化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公共服务的需求与供给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数字化与公共服务创新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1.数字化技术为公共服务创新提供了新的机遇和挑战，需要积极拥抱数字化技术。</a:t>
            </a:r>
          </a:p>
          <a:p>
            <a:r>
              <a:t>2.数字化技术可以提高公共服务供给的效率和质量，降低成本，提高民众满意度。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公共服务的公平与可持续发展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1.公共服务的公平是可持续发展的重要保障，需要确保不同人群能够公平地享有公共服务。</a:t>
            </a:r>
          </a:p>
          <a:p>
            <a:r>
              <a:t>2.可持续发展需要考虑公共服务的长期效益和环境影响，推动绿色发展和循环经济。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财政政策的工具与手段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财政政策与公共服务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财政政策的工具与手段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1.税收政策是财政政策的主要工具之一，通过调整税率和税基来影响经济活动和公共服务的提供。</a:t>
            </a:r>
          </a:p>
          <a:p>
            <a:r>
              <a:t>2.降低税率可以刺激经济活动，增加税基，但同时也可能会减少公共服务的提供。</a:t>
            </a:r>
          </a:p>
          <a:p>
            <a:r>
              <a:t>3.增值税、所得税和财产税是常见的税种，各自对经济活动和公共服务的影响不同。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政府支出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1.政府支出是财政政策的另一个主要工具，通过增加或减少支出来影响经济活动和公共服务的提供。</a:t>
            </a:r>
          </a:p>
          <a:p>
            <a:r>
              <a:t>2.增加政府支出可以刺激经济活动，提高公共服务水平，但可能会导致财政赤字和债务问题。</a:t>
            </a:r>
          </a:p>
          <a:p>
            <a:r>
              <a:t>3.政府支出的结构和效率对公共服务的影响也非常重要。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税收政策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财政政策的工具与手段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预算平衡政策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1.预算平衡政策旨在确保政府的财政可持续性，避免财政赤字和债务问题。</a:t>
            </a:r>
          </a:p>
          <a:p>
            <a:r>
              <a:t>2.通过调整税收和政府支出来平衡预算，可以保持公共服务的提供和经济活动的稳定。</a:t>
            </a:r>
          </a:p>
          <a:p>
            <a:r>
              <a:t>3.预算平衡政策的实施需要考虑到经济周期和公共服务的需求。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社会保障政策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1.社会保障政策是财政政策的重要组成部分，通过提供养老、医疗等保障来影响公共服务和经济活动。</a:t>
            </a:r>
          </a:p>
          <a:p>
            <a:r>
              <a:t>2.增加社会保障支出可以提高公共服务水平，但也可能会增加财政负担。</a:t>
            </a:r>
          </a:p>
          <a:p>
            <a:r>
              <a:t>3.社会保障政策的可持续性需要考虑到人口老龄化和经济变化等因素。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财政政策的工具与手段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转移支付政策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1.转移支付政策是指政府通过财政拨款等方式向地方政府、企业和个人提供资金支持。</a:t>
            </a:r>
          </a:p>
          <a:p>
            <a:r>
              <a:t>2.转移支付可以增加公共服务的提供，促进经济活动的均衡发展。</a:t>
            </a:r>
          </a:p>
          <a:p>
            <a:r>
              <a:t>3.转移支付的效率和公平性是实施政策时需要考虑的重要问题。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公共债务政策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1.公共债务政策是指政府通过发行债券等方式筹集资金，用于公共服务和经济活动。</a:t>
            </a:r>
          </a:p>
          <a:p>
            <a:r>
              <a:t>2.公共债务可以增加政府财政支出，提高公共服务水平，但也需要考虑债务可持续性和还款能力。</a:t>
            </a:r>
          </a:p>
          <a:p>
            <a:r>
              <a:t>3.公共债务的管理和监管是实施政策时需要重视的问题。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公共服务的财政支持与补贴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财政政策与公共服务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公共服务的财政支持与补贴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公共服务的财政支持必要性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1.公共服务是社会福利体系的重要组成部分，需要财政支持以确保其质量和覆盖面。</a:t>
            </a:r>
          </a:p>
          <a:p>
            <a:r>
              <a:t>2.财政支持可以促进社会公平和发展，提高公民的生活质量。</a:t>
            </a:r>
          </a:p>
          <a:p>
            <a:r>
              <a:t>3.缺乏财政支持可能导致公共服务的质量和数量不足，影响社会稳定和发展。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财政补贴的方式与效果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1.直接补贴：政府直接向公共服务提供者或消费者提供资金，以提高服务质量和降低价格。</a:t>
            </a:r>
          </a:p>
          <a:p>
            <a:r>
              <a:t>2.间接补贴：政府通过税收优惠、贷款扶持等方式支持公共服务的发展。</a:t>
            </a:r>
          </a:p>
          <a:p>
            <a:r>
              <a:t>3.补贴效果需要根据实际情况进行评估，以确保资金的有效利用和公共服务的改善。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公共服务的财政支持与补贴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财政支持的公平性与效率性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1.公平性：财政支持应确保所有公民都能够享受到必要的公共服务，不分地区、收入和身份。</a:t>
            </a:r>
          </a:p>
          <a:p>
            <a:r>
              <a:t>2.效率性：财政支持应提高公共服务的效率，降低成本，提高服务质量。</a:t>
            </a:r>
          </a:p>
          <a:p>
            <a:r>
              <a:t>3.需要在公平和效率之间取得平衡，以确保财政支持的有效性和可持续性。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财政支持的监管与评估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1.建立健全的监管机制，确保财政支持资金的使用合法、合规、有效。</a:t>
            </a:r>
          </a:p>
          <a:p>
            <a:r>
              <a:t>2.定期对公共服务的质量和数量进行评估，以便及时调整财政支持政策。</a:t>
            </a:r>
          </a:p>
          <a:p>
            <a:r>
              <a:t>3.加强信息公开和公众参与，提高财政支持的透明度和问责性。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公共服务的财政支持与补贴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财政支持与公共服务的创新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1.鼓励公共服务创新，提高服务质量和效率，减少政府财政负担。</a:t>
            </a:r>
          </a:p>
          <a:p>
            <a:r>
              <a:t>2.支持公共服务提供者之间的合作与竞争，推动服务模式的优化和创新。</a:t>
            </a:r>
          </a:p>
          <a:p>
            <a:r>
              <a:t>3.利用科技手段，推动公共服务的数字化和智能化，提高服务便捷度和覆盖面。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财政支持的可持续性与长期发展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1.财政支持需要考虑长期可持续发展，避免短期行为和不良债务。</a:t>
            </a:r>
          </a:p>
          <a:p>
            <a:r>
              <a:t>2.建立科学的财政预算和支出机制，确保财政支持的稳定性和可持续性。</a:t>
            </a:r>
          </a:p>
          <a:p>
            <a:r>
              <a:t>3.加强公共服务提供者的能力建设，提高其自我发展和创新能力，减少对政府财政的依赖。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https://d.book118.com/825004011334011100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财政政策与公共服务概述</vt:lpstr>
      <vt:lpstr> 财政政策与公共服务概述</vt:lpstr>
      <vt:lpstr> 财政政策与公共服务概述</vt:lpstr>
      <vt:lpstr> 公共服务的需求与供给</vt:lpstr>
      <vt:lpstr> 公共服务的需求与供给</vt:lpstr>
      <vt:lpstr> 公共服务的需求与供给</vt:lpstr>
      <vt:lpstr> 公共服务的需求与供给</vt:lpstr>
      <vt:lpstr> 财政政策的工具与手段</vt:lpstr>
      <vt:lpstr> 财政政策的工具与手段</vt:lpstr>
      <vt:lpstr> 财政政策的工具与手段</vt:lpstr>
      <vt:lpstr> 财政政策的工具与手段</vt:lpstr>
      <vt:lpstr> 公共服务的财政支持与补贴</vt:lpstr>
      <vt:lpstr> 公共服务的财政支持与补贴</vt:lpstr>
      <vt:lpstr> 公共服务的财政支持与补贴</vt:lpstr>
      <vt:lpstr> 公共服务的财政支持与补贴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2024-09-09T00:41:34.362</cp:lastPrinted>
  <dcterms:created xsi:type="dcterms:W3CDTF">2024-09-08T16:41:34Z</dcterms:created>
  <dcterms:modified xsi:type="dcterms:W3CDTF">2024-09-08T16:41:36Z</dcterms:modified>
</cp:coreProperties>
</file>