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F3205-7F07-4C7D-9ABF-BCBF9D616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9E042-B77C-4F44-AEB0-9A64E5550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0104D-2D68-42DA-A958-23C47510B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67153-3E12-43D5-8712-DA25DF087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9426E6-ED37-4DED-B04C-03762738B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F4C9B7-6B38-47B9-9759-DD19B67CB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C2821F-09CA-4CFE-ADC7-44CEA6A22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8FAE2-DA73-46E1-A126-B48A70CBC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F68D9-0464-45C2-B490-7FEB3D9F6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48B3F-5E39-4824-B987-FA6C7262F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A0D82-7E4D-4D8D-8A71-BC770DF2C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04203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公司摄影部规章制度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安全与风险管理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拍摄和制作各类公司活动、产品、场地等的照片和视频。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维护和更新公司图片库。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提供图片和视频编辑服务。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参与公司宣传资料的策划和制作。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提高公司形象和市场竞争力。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保持公司图片库的实时更新和高质量。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满足公司内部和外部客户的需求。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提升员工摄影技术和创作能力。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部门主管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负责部门的整体运营和管理，监督和评估部门员工的工作表现。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摄影师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负责拍摄和制作各类照片和视频，参与公司宣传资料的策划和制作。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图片编辑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负责图片的后期处理和编辑，维护和更新公司图片库。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实习生/助理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协助摄影师和图片编辑进行工作，参与部门项目的策划和执行。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部门组织结构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公司摄影部需根据实际需要，经过审批后购买所需的摄影设备。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员工应正确使用设备，并定期进行保养，以确保设备的正常运行和使用效果。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设备使用与保养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设备应存放在干燥、通风、安全的地方，避免设备损坏或丢失。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设备存放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https://d.book118.com/825004203300011123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2024-09-27T16:31:22.337</cp:lastPrinted>
  <dcterms:created xsi:type="dcterms:W3CDTF">2024-09-27T08:31:22Z</dcterms:created>
  <dcterms:modified xsi:type="dcterms:W3CDTF">2024-09-27T08:31:24Z</dcterms:modified>
</cp:coreProperties>
</file>