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195EE-7AAB-4C71-BC6E-9D41B0D2B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54579-489F-4D1A-8884-6E02D558F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25B21-A9D2-40F3-8EF4-47BDA9547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900DC-D954-4B2D-B113-0388AC13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175E1-8784-43A1-946B-381166649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52B15-9C05-4006-B6B2-E2C5A7F40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3E8801-5351-4F17-9071-A7F06B915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19A74-8BB7-4508-8DFA-90958EBA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E47B8-6D82-4605-AB9E-1802D3289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B29A0-661B-46C5-B481-9EE2839C3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98CA9-F0FB-4541-8EAD-4CAAFC9CA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1004313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直播间活动策划中的话题设计与引导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话题设计原则与技巧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话题类型及选择建议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话题呈现形式与互动环节设置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效果评估及优化建议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直播间活动策划概述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4" b="1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提升直播间人气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通过策划有趣、有吸引力的活动，吸引更多观众进入直播间，增加直播间的人气和曝光率。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促进互动与交流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通过活动设计，鼓励观众在直播间内积极发言、提问和分享，促进主播与观众、观众与观众之间的互动和交流。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增强粉丝黏性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通过定期举办活动，让观众对直播间产生期待和依赖，增强粉丝的黏性和忠诚度。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互动型活动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如抽奖、答题等，通过观众参与互动来提高直播间的活跃度和互动性。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表演型活动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如才艺展示、嘉宾访谈等，通过精彩的表演内容来吸引观众的关注和喜爱。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营销型活动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如限时秒杀、优惠券发放等，通过营销活动来推广商品或服务，提高销售额。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直播间活动类型及特点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有趣、有深度的话题能够引发观众的兴趣和思考，提高观众对直播内容的关注度和参与度。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引发观众兴趣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通过话题设计，可以引导观众在直播间内展开讨论和交流，增加直播间的互动性和活跃度。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引导观众讨论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独特、有特色的话题设计能够让直播间在众多直播中脱颖而出，形成自己的特色和品牌形象。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塑造直播间特色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话题设计与引导在直播间活动策划中重要性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话题设计原则与技巧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906" r="390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话题应与直播间的主题、目标受众以及品牌形象高度相关，确保观众对话题感兴趣。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关注当前热点、趋势和流行文化，选择具有时效性的话题，提高观众参与度。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设计具有讨论价值的话题，能够引导观众进行深入思考和交流，提升直播互动质量。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设计不同类型和风格的话题，满足不同观众群体的需求，提高直播间的吸引力。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话题设计原则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通过设置悬念、提出问题等方式，激发观众的好奇心和探究欲，引导他们积极参与讨论。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制造悬念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运用情感化的语言和表达，触动观众的情感共鸣，增强话题的感染力。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利用情感因素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引入生动的实际案例，使话题更具体、形象，便于观众理解和参与讨论。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从不同角度审视话题，提出新颖、独特的观点，激发观众的创意思维和讨论热情。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创新角度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话题设计技巧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《XX直播间——时尚穿搭分享》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针对不同场合的穿搭技巧、流行趋势解读、明星同款推荐等。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通过时尚穿搭这一热门话题，吸引目标受众关注，同时结合流行趋势和明星效应，提高话题的时效性和吸引力。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《XX直播间——健康生活分享》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健康饮食、运动健身、心理调适等方面的实用建议和经验分享。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围绕健康生活这一主题，设计实用性强、受众面广的话题，引导观众关注自身健康，提升生活质量。同时结合时下热点和健康趋势，增强话题的时效性和关注度。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话题设计案例分析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引导策略与方法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在直播开始前，通过社交媒体、预告片等方式提前预告话题，引发观众兴趣和期待。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话题预热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话题引爆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话题延伸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600" r="296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在直播过程中，通过抛出热门、有争议性或关注度较高的话题，迅速吸引观众注意力。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根据观众反馈和讨论，适时引入相关话题，丰富直播内容，保持观众参与度。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提问式引导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通过向观众提出问题，引导观众思考和参与讨论，形成互动。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分享式引导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主播分享自己的观点、经验和见解，引导观众对话题进行深入探讨。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邀请式引导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邀请嘉宾或观众代表参与话题讨论，增加多样性和互动性。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某直播间在谈论环保话题时，主播通过提问观众“你们平时有哪些环保小妙招？”引导观众分享自己的经验和见解，形成热烈讨论。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另一直播间在讨论职场话题时，主播邀请了一位职业规划师作为嘉宾，通过专业人士的分享和指导，引导观众对话题进行更深入的理解和思考。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某直播间在谈论健康饮食话题时，主播通过分享自己的健康饮食经验和食谱，引导观众关注健康饮食的重要性，并提供了实用的建议和指导。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https://d.book118.com/825010043134011101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2024-09-09T20:37:54.687</cp:lastPrinted>
  <dcterms:created xsi:type="dcterms:W3CDTF">2024-09-09T12:37:54Z</dcterms:created>
  <dcterms:modified xsi:type="dcterms:W3CDTF">2024-09-09T12:37:56Z</dcterms:modified>
</cp:coreProperties>
</file>