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02620-3D80-4EB9-AA77-1D60D8FA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0B406-18A7-4083-8242-7C9C6B5B9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642C0-2268-475F-9371-E1A3CD56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83C7E-8C22-40C6-A0AE-DBD4749A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926025-08F6-4136-BCDA-E7D93AEDA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56C3A-FAC6-4DDE-9976-1C02F1F2D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3821E4-7FE5-4B47-B24A-81D8F974D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98866-D926-4F9B-967D-C13DF4834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1C0CF-A484-4515-82B0-5A4D44242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7429C-AAC3-4528-81CF-DFEEB6D8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073CC-CCEE-418F-935A-21C48CBF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1201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修订培训管理制度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培训管理制度现状分析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修订原则和目标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修订内容及具体措施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修订后培训管理制度的实施与监督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随着企业的发展和外部环境的变化，现有的培训管理制度可能存在不适应的情况，需要对其进行修订和完善。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当前培训管理制度存在的问题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员工的培训需求随着企业的发展和职业发展的需要而发生变化，需要针对新的需求制定相应的培训管理制度。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员工培训需求的变化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为了提高培训效果，增强员工的素质和能力，需要制定更加科学、规范的培训管理制度。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提高培训效果的必要性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https://d.book118.com/825012010300011123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2024-09-27T16:33:25.358</cp:lastPrinted>
  <dcterms:created xsi:type="dcterms:W3CDTF">2024-09-27T08:33:25Z</dcterms:created>
  <dcterms:modified xsi:type="dcterms:W3CDTF">2024-09-27T08:33:27Z</dcterms:modified>
</cp:coreProperties>
</file>