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42BF5-52E8-4248-9A48-3779E4168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3E548-F9E4-4500-821C-E99605703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3B0FE-70A4-4FF2-B2C2-D2A40851B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0A561-E5B0-4DD2-8A6E-A5A70F2AC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6A14DE-A315-4EC9-ABF0-C3926ED43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F09719-20E2-4565-BDFA-75F2849FF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F26C49-AE58-4BEB-AA63-401585EEC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BF414-EF48-4635-95B6-6FA24D075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CCC68-F5EA-482F-B957-FDA2EBD3E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5AAF4-21CD-46FD-972C-A502F5EAE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700AD-2642-4291-8A70-158F3DBFA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12224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护理文书一级质控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护理文书质控的重要性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护理文书质控标准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护理文书质控流程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护理文书质控常见问题及处理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护理文书质控改进措施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护理文书一级质控案例分享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护理文书质控的重要性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一级质控可以确保护理文书的记录准确无误，为后续的医疗工作提供可靠的依据。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通过定期检查，能够及时发现文书中的问题，并迅速反馈给相关人员，以便及时修正。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通过对文书质量的监控，可以不断优化护理流程，提高护理效果。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准确的护理文书能够为医生提供全面的患者信息，有助于减少因信息不全或错误导致的医疗差错。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减少医疗差错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一级质控能够促进医护之间的沟通，确保信息的准确传递，从而保障患者的安全。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通过对文书中潜在问题的分析，能够及时发现并预警可能的风险，采取相应措施防止不良事件的发生。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一级质控要求关注细节，有助于增强护理人员的服务意识，提高患者满意度。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125" b="6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增强服务意识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通过对文书质量的把控，能够促使护理人员不断学习和提高自身的专业素养。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提升专业素养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通过对文书质量的持续改进，能够不断优化护理服务流程，提高服务效率。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提升护理服务水平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护理文书质控标准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书写规范是指护理文书的文字书写要清晰、整洁、易于辨认，符合医疗文书书写的基本要求。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医疗记录的重要组成部分，其书写规范性直接关系到医疗质量和安全。因此，护理文书应使用规范汉字，字迹清晰，无错别字、漏字等现象。同时，书写格式应符合医疗文书书写的基本要求，如字体大小适中、标点符号使用正确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信息完整是指护理文书所记录的信息要全面、完整，能够反映患者的病情和护理过程。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护理文书应包括患者的基本信息、病情状况、护理措施及效果等方面的内容。这些信息应该全面、完整，能够为医疗诊断和治疗提供依据。同时，护理文书还应及时更新，确保信息的实时性和准确性。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信息完整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内容准确是指护理文书所记录的信息要真实、可靠，符合医疗事实。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护理文书的记录内容应与患者的实际情况相符，不能有虚假、夸大或遗漏。对于患者的病情和护理过程，应如实记录，不随意更改或删除。同时，对于有疑问或不确定的信息，应及时核实和确认。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内容准确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及时记录是指护理文书应按照规定的时限要求及时完成记录，确保信息的时效性。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应根据医疗规定和医院制度的要求，按照规定的时间节点及时完成记录。例如，体温单、护理记录单等应按照规定的时间间隔进行记录，以确保信息的实时性和准确性。同时，对于紧急或特殊情况下的护理操作，应及时记录并标注时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及时记录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护理文书质控流程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收集所有护理文书，包括但不限于护理记录、医嘱单、交接班报告等。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确保收集的文书完整、齐全，无遗漏。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对收集的文书进行分类整理，便于后续处理。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文书收集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初步检查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检查文书格式是否规范，符合医院要求。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检查文书内容是否完整，无遗漏信息。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发现明显错误或问题，及时进行标注或修正。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核实护理措施是否得到正确执行，与实际情况相符。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核查用药、手术等重要信息的记录是否准确无误。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对文书内容进行逐项审核，确保信息的准确性。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内容审核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https://d.book118.com/825012224322011100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2024-09-08T21:56:03.562</cp:lastPrinted>
  <dcterms:created xsi:type="dcterms:W3CDTF">2024-09-08T13:56:03Z</dcterms:created>
  <dcterms:modified xsi:type="dcterms:W3CDTF">2024-09-08T13:56:05Z</dcterms:modified>
</cp:coreProperties>
</file>