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E4007-885B-4640-9052-958DDB1C4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8C793-0C8B-4203-AA9B-9D651497C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BC344-A086-427D-8987-D0B9DB5AC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30E28-F55F-4E80-B609-095348C77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B991C5-CF74-48AF-A321-990C301BC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3C2A63-D0AF-41D5-8AE9-CFABFF6C1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D58E90-22E8-466E-853B-AB368C6E4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7DEF8-A6DB-493A-91FE-9FEFC18D6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33A1F-48C4-47FF-ADE4-2409E1DD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2398E-81BE-4AF0-BBBD-D82865C60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6711B-53CA-4290-945C-BF908D7CF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1223432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微课程建设现状与发展趋势概述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微课程建设现状分析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微课程发展趋势预测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未来发展策略建议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优质资源共享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微课程的建设有助于优质教学资源的共享，促进教育公平和提高教育质量。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教育信息化推动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随着教育信息化的快速发展，微课程作为一种新型教学资源，逐渐成为教育领域的热点和趋势。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教学模式创新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微课程以短小精悍、针对性强的特点，满足了学生个性化、碎片化学习的需求，推动了教学模式的创新。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本报告旨在分析微课程建设的现状，探讨其发展趋势，为教育工作者和相关研究人员提供参考和借鉴。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本报告主要围绕微课程的概念、特点、应用现状、发展趋势等方面进行阐述和分析。同时，也涉及了微课程在基础教育、高等教育、职业教育等领域的应用情况。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微课程建设现状分析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微课程定义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微课程是一种以短小精悍的视频为主要载体，针对某个知识点或教学环节而设计开发的一种情景化、支持多种学习方式的新型在线网络视频课程。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微课程视频时长一般控制在5-10分钟，符合学习者碎片化时间学习的需求。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微课程只针对某个知识点或教学环节进行讲解，内容高度浓缩，重点突出。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微课程往往结合具体的教学情景，通过模拟、演示等方式，使学习者更容易理解和掌握知识。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微课程可以支持在线学习、移动学习、混合式学习等多种学习方式，满足学习者不同的学习需求。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时长短小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情景化教学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多种学习方式支持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内容精炼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微课程定义及特点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内微课程建设呈现出蓬勃发展的态势。不仅高校、中小学等教育机构积极投入微课程建设，而且各类在线教育平台也纷纷推出自己的微课程产品。同时，国内微课程在内容、形式、技术等方面也不断创新，逐渐形成了具有中国特色的微课程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国内微课程发展现状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微课程起步较早，发展较为成熟。以可汗学院、TED-Ed等为代表的国外微课程平台，不仅提供了大量优质的微课程资源，而且在教学模式、学习支持服务等方面也积累了丰富的经验。此外，国外微课程还注重与社交媒体、虚拟现实等技术的结合，为学习者提供更加丰富、多样的学习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国外微课程发展现状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国内外微课程发展现状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《计算机程序设计》微课程。该微课程针对计算机程序设计课程中的难点和重点知识点，设计了一系列短小精悍的视频讲解和编程演示，帮助学生更好地理解和掌握编程知识。同时，该微课程还提供了在线测试、学习讨论等支持服务，有效促进了学生的自主学习和协作学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在线教育平台《英语口语》微课程。该微课程以实用英语口语为主题，通过模拟真实场景、角色扮演等方式，帮助学习者提高英语口语表达能力。同时，该微课程还融入了语音识别、智能评估等技术，为学习者提供了更加便捷、高效的学习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微课程发展趋势预测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虚拟现实与增强现实技术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利用VR/AR技术为学习者提供更加沉浸式、交互式的微课程学习体验。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人工智能与大数据分析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通过AI和大数据技术，实现微课程的智能推荐、学习路径规划以及学习成效评估等。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移动学习技术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随着移动设备的普及，微课程将更加注重移动学习体验的优化，如响应式设计、离线学习等功能。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技术创新与应用拓展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翻转课堂模式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微课程将与翻转课堂相结合，实现课前自学、课中讨论、课后巩固的混合式教学模式。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协作式学习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通过微课程平台，促进学习者之间的协作与交流，培养团队协作和沟通能力。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跨学科融合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微课程将更加注重跨学科内容的整合与融合，培养学习者的综合素养和问题解决能力。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教学模式变革与融合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https://d.book118.com/825012234323011113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2024-09-20T17:06:53.047</cp:lastPrinted>
  <dcterms:created xsi:type="dcterms:W3CDTF">2024-09-20T09:06:53Z</dcterms:created>
  <dcterms:modified xsi:type="dcterms:W3CDTF">2024-09-20T09:06:55Z</dcterms:modified>
</cp:coreProperties>
</file>