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7A54B-32CC-4AF2-BE7D-2EA20937E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6E9E1-18C0-4AFA-8988-CB4C9CC49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FB2643-CFDE-4ED7-8BB1-25C8871BB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01F8B2-F34F-4B04-B3BF-7695A68E9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5D1F66-960A-4176-A1C9-E95AA14DC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222BC3-EFE9-4696-9A23-9D83AC0BB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AA2095-9073-4775-A5A5-FB724E6BB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8C2E7-2C2D-471E-A3DD-C4EACD523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F5CE6-3903-4E94-931D-F869AD4BC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76647-0FDC-4DC3-B0AB-2CD36297B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A25DE-0AF7-4ED4-96E7-136C3DC82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14133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特殊儿童的饮食护理\n## 1.特殊儿童的定义与分类\n### 1.1什么是特殊儿童及其分类依据\n### 1.2特殊儿童的生理和心理特点\n### 1.3特殊儿童的教育和康复需求\n## 2.特殊儿童的营养需求\n### 2.1特殊儿童的营养素需求\n### 2.2特殊儿童的饮食结构与能量需求\n### 2.3特殊儿童的膳食指南与建议\n## 3.特殊儿童的饮食护理原则\n### 3.1个性化饮食护理计划制定\n### 3.2特殊儿童的喂养技巧与方法\n### 3.3饮食环境与餐具的选择\n## 4.特殊儿童的饮食护理实践\n### 4.1特殊儿童的营养补充与调理\n### 4.2特殊儿童的饮食教育与心理干预\n### 4.3特殊儿童的家庭护理与学校配合\n## 5.特殊儿童饮食护理的挑战与对策\n### 5.1特殊儿童饮食护理中的常见问题\n### 5.2特殊儿童饮食护理的创新方法\n### 5.3特殊儿童饮食护理的团队协作与支持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特殊儿童的饮食护理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特殊儿童的定义与分类</a:t>
            </a:r>
            <a:endParaRPr/>
          </a:p>
        </p:txBody>
      </p:sp>
      <p:sp>
        <p:nvSpPr>
          <p:cNvPr id="10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4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4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4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4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特殊儿童是指具有生理、心理、认知、情感等方面障碍的儿童</a:t>
                </a:r>
                <a:endParaRPr/>
              </a:p>
            </p:txBody>
          </p:sp>
          <p:sp>
            <p:nvSpPr>
              <p:cNvPr id="14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生理障碍：如听力、视力、言语等方面的障碍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心理障碍：如自闭症、多动症、学习障碍等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认知障碍：如智力低下、学习困难等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情感障碍：如情绪不稳定、焦虑、抑郁等</a:t>
                </a:r>
                <a:endParaRPr/>
              </a:p>
            </p:txBody>
          </p:sp>
        </p:grpSp>
        <p:grpSp>
          <p:nvGrpSpPr>
            <p:cNvPr id="14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分类依据：主要根据儿童的障碍类型和程度进行分类</a:t>
                </a:r>
                <a:endParaRPr/>
              </a:p>
            </p:txBody>
          </p:sp>
          <p:sp>
            <p:nvSpPr>
              <p:cNvPr id="1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国际分类：如世界卫生组织（WHO）的分类体系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国家分类：如中国残疾人联合会（CDPF）的分类体系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学术分类：如心理学、教育学等领域的分类体系</a:t>
                </a:r>
                <a:endParaRPr/>
              </a:p>
            </p:txBody>
          </p:sp>
          <p:sp>
            <p:nvSpPr>
              <p:cNvPr id="15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什么是特殊儿童及其分类依据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7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特殊儿童的生理和心理特点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59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生理特点：特殊儿童在生理方面可能存在不同程度的障碍或异常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听力障碍：对声音的敏感度降低或无法听到声音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视力障碍：对光线的敏感度降低或无法看到物体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言语障碍：语言理解和表达能力受限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肢体障碍：运动能力受限或畸形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心理特点：特殊儿童在心理方面可能存在认知、情感和行为方面的问题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自闭症：社交能力低下、兴趣狭窄、行为刻板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多动症：注意力不集中、活动过多、冲动行为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学习障碍：学习新知识、技能困难，可能导致成绩较差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情感障碍：情绪波动大、焦虑、抑郁等</a:t>
            </a:r>
            <a:endParaRPr/>
          </a:p>
        </p:txBody>
      </p:sp>
      <p:cxnSp>
        <p:nvCxnSpPr>
          <p:cNvPr id="160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特殊儿童的教育和康复需求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4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教育需求：特殊儿童需要适合其特点和需求的教育方式和方法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个别化教育计划（IEP）：针对特殊儿童的个人需求制定的教育计划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适应性教育：调整教学内容、方法、评价等以满足特殊儿童的需求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无障碍教育：消除环境障碍，使特殊儿童能够平等参与学习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康复需求：特殊儿童需要通过各种康复手段提高其生活质量和自立能力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物理治疗：改善运动能力、协调性等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言语治疗：提高语言理解和表达能力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认知治疗：提高思维、记忆、注意力等认知能力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心理治疗：改善情绪、行为、社交等心理问题</a:t>
            </a:r>
            <a:endParaRPr/>
          </a:p>
        </p:txBody>
      </p:sp>
      <p:cxnSp>
        <p:nvCxnSpPr>
          <p:cNvPr id="165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特殊儿童的营养需求</a:t>
            </a:r>
            <a:endParaRPr/>
          </a:p>
        </p:txBody>
      </p:sp>
      <p:sp>
        <p:nvSpPr>
          <p:cNvPr id="16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172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67373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优质蛋白质：如鱼、肉、蛋、奶等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蛋白质补充剂：如氨基酸口服液、蛋白质粉等</a:t>
                </a:r>
                <a:endParaRPr/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蛋白质：特殊儿童对蛋白质的需求量可能较高，以支持身体发育和修复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75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550436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不饱和脂肪酸：如鱼油、坚果、橄榄油等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必需脂肪酸：如亚麻酸、亚油酸等</a:t>
                </a:r>
                <a:endParaRPr/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脂肪：特殊儿童对脂肪的需求量可能较高，以提供能量和必需脂肪酸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78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133499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低糖食物：如全麦面包、燕麦、蔬菜等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血糖稳定剂：如膳食纤维、低聚果糖等</a:t>
                </a:r>
                <a:endParaRPr/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碳水化合物：特殊儿童对碳水化合物的需求量可能较低，以避免血糖波动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81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维生素和矿物质：特殊儿童可能缺乏某些维生素和矿物质，需要补充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716562" y="4654339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维生素补充剂：如维生素A、C、D、E等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矿物质补充剂：如钙、铁、锌等</a:t>
                </a:r>
                <a:endParaRPr/>
              </a:p>
            </p:txBody>
          </p: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特殊儿童的营养素需求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饮食结构：特殊儿童需要均衡的饮食结构，以确保身体各系统正常运行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主食：如米饭、面食、杂粮等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肉类：如鱼、肉、禽等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蔬菜：如绿叶蔬菜、根茎类蔬菜等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水果：如新鲜水果、果汁等</a:t>
                </a:r>
                <a:endParaRPr/>
              </a:p>
            </p:txBody>
          </p:sp>
        </p:grpSp>
        <p:grpSp>
          <p:nvGrpSpPr>
            <p:cNvPr id="19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能量需求：特殊儿童的能量需求因个体差异和障碍类型而异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基础代谢率（BMR）：测量安静状态下消耗能量的速度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总能量消耗（TEE）：包括基础代谢率、消化过程消耗的能量和活动消耗的能量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能量密度：食物中每单位质量所含的能量</a:t>
                </a:r>
                <a:endParaRPr/>
              </a:p>
            </p:txBody>
          </p:sp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特殊儿童的饮食结构与能量需求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9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9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美国膳食指南：针对特殊儿童的膳食建议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中国膳食指南：针对特殊儿童的膳食建议</a:t>
                </a:r>
                <a:endParaRPr/>
              </a:p>
            </p:txBody>
          </p:sp>
          <p:sp>
            <p:nvSpPr>
              <p:cNvPr id="19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膳食指南：根据特殊儿童的营养需求和生理特点制定膳食指南</a:t>
                </a:r>
                <a:endParaRPr/>
              </a:p>
            </p:txBody>
          </p:sp>
          <p:sp>
            <p:nvSpPr>
              <p:cNvPr id="19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0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个性化：根据特殊儿童的需求制定饮食计划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均衡：保证营养素的摄入和能量的需求平衡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多样化：食物种类丰富，避免单调饮食</a:t>
                </a:r>
                <a:endParaRPr/>
              </a:p>
            </p:txBody>
          </p:sp>
          <p:sp>
            <p:nvSpPr>
              <p:cNvPr id="20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建议：特殊儿童饮食护理应遵循个性化、均衡、多样化的原则</a:t>
                </a:r>
                <a:endParaRPr/>
              </a:p>
            </p:txBody>
          </p:sp>
          <p:sp>
            <p:nvSpPr>
              <p:cNvPr id="20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特殊儿童的膳食指南与建议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特殊儿童的饮食护理原则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评估特殊儿童的营养状况：通过体检、膳食调查等手段了解特殊儿童的营养状况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营养不良：如体重不足、生长迟缓等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营养过剩：如肥胖、高血糖等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制定饮食护理计划：根据特殊儿童的营养需求和特点制定饮食计划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膳食安排：合理安排餐次和食物种类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营养补充：根据需要补充蛋白质、脂肪、碳水化合物、维生素和矿物质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饮食调整：根据特殊儿童的反应和身体状况调整饮食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个性化饮食护理计划制定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https://d.book118.com/825014133322011111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特殊儿童的饮食护理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2024-09-17T21:22:04.721</cp:lastPrinted>
  <dcterms:created xsi:type="dcterms:W3CDTF">2024-09-17T13:22:04Z</dcterms:created>
  <dcterms:modified xsi:type="dcterms:W3CDTF">2024-09-17T13:22:06Z</dcterms:modified>
</cp:coreProperties>
</file>