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00BF60-AA6E-4744-AC7B-0F2810D85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1D9C0E-9CB8-40F6-8579-DEFD0B21B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42FAAA-D1C5-4924-9E85-84C119863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5EC830-AF13-4BFB-875E-6633F54FC4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67A63A-E20D-46E7-B65B-D05D5CD12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D52AB4-56CF-4F34-A533-A7623350E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812A3A-43B6-4C1C-9359-D29D4AA546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68550C-9585-41D3-9D28-197D78D53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5DB073-7A16-4D2E-B7AD-3998E53376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1C801B-8CC8-415E-BAEF-77B9008A1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AD50E7-E4AE-4F80-B577-C7A8F9623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02003014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《教师与教学评价》ppt课件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教师角色与职责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教学评价理论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课堂评价策略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教师自我评价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学生评价与同行评价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教师角色与职责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3344" b="2334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0411" r="104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933" b="293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教师角色定位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教师作为知识传授者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教师是知识的传递者，负责将知识传授给学生，帮助学生掌握学科内容。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教师作为学生指导者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教师不仅传授知识，还要引导学生培养正确的学习态度、学习方法以及解决问题的能力。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教师作为教育合作者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教师需要与家长、学校管理者以及其他教育工作者合作，共同促进学生的全面发展。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根据课程要求和学生实际情况，制定合理的教学计划和目标，确保教学质量。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制定教学计划和目标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根据教学内容和学生特点，选择合适的教学方法，如讲授、讨论、实验等，并运用多媒体等现代化教学手段提高教学效果。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选择教学方法和手段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维护课堂秩序，营造良好的学习氛围，激发学生的学习兴趣和积极性。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组织和管理课堂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对学生的表现进行评估，及时给予反馈和建议，帮助学生了解自己的进步和不足之处。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评估和反馈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教师职责概述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参加培训和研讨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反思和总结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参与课题研究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教师专业发展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73" r="1667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3666" r="1366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教师需要不断学习新知识、新技能，更新教育观念，提高自身专业素养。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参加各类教育培训和学术研讨活动，与同行交流经验，拓展视野。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对自己的教学实践进行反思和总结，发现不足之处并寻求改进方法。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积极参与课题研究，探索教育教学的规律和方法，提高教育教学的理论水平和实践能力。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教学评价理论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583" r="3058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教学评价是对教师教学效果的评估，涉及对教学目标、教学内容、教学方法、教学过程和学生学习成果等方面的评价。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教学评价定义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教学评价旨在提高教学质量，促进教师专业发展，以及为学生提供更好的学习体验。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教学评价目的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教学评价定义与目的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511" b="45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客观性原则、全面性原则、指导性原则、科学性原则。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观察法、问卷调查法、测验法、考试法、学生自我评价法、同行评价法、专家评价法等。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教学评价原则与方法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教学评价方法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教学评价原则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教学评价标准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教学目标明确、教学内容充实、教学方法得当、教学过程流畅、学生学习成果显著。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教学评价指标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教学目标与学生学习需求匹配度、教学内容的准确性和完整性、教学方法的有效性和多样性、教学过程的互动性和启发性、学生实际获得的学习成果等。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563" r="21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教学评价标准与指标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课堂评价策略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https://d.book118.com/825020030144011103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2024-09-12T21:44:07.691</cp:lastPrinted>
  <dcterms:created xsi:type="dcterms:W3CDTF">2024-09-12T13:44:07Z</dcterms:created>
  <dcterms:modified xsi:type="dcterms:W3CDTF">2024-09-12T13:44:09Z</dcterms:modified>
</cp:coreProperties>
</file>