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CAE54-5565-4F7C-8E02-653566ECB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4A70B-223B-4507-B5D3-C5D6E9142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AB425-3D4E-4DB0-937E-C05A2B82D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33D8E-A627-4566-8CC9-1A3F9236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05533-5CDF-476D-947E-E6397A6F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9577D-352F-446A-9AA9-61CB85D5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BB44D-CB9C-440F-93F8-19C1E0C33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EA110-2008-4F7C-8FA6-3B83C9EFF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4CF83-BD84-4CE9-BF4C-14882A36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4157B-F7E0-45A3-B4F3-63F8CF2A9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4FC82-C73B-4C20-9F5E-8211C065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223240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脑梗死护理查房教学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脑梗死护理实践案例分析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脑梗死是由于脑部血液供应障碍，导致脑组织缺血、缺氧而发生的坏死、软化，进而出现相应的神经功能缺损。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根据病因和发病机制，脑梗死可分为动脉粥样硬化性血栓性脑梗死、腔隙性脑梗死、脑栓塞等类型。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动脉粥样硬化、高血压、糖尿病、高血脂等是脑梗死的主要危险因素。此外，不良生活习惯、缺乏运动、吸烟、酗酒等也是诱发脑梗死的重要因素。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脑梗死的发生与脑血管内血栓形成或栓塞有关，导致血流中断，引起脑组织缺血、缺氧，最终导致脑组织坏死。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6056" b="160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脑梗死的临床表现因梗死部位和范围而异，常见症状包括偏瘫、失语、偏盲、意识障碍等。根据病情轻重，可分为完全性脑卒中和进展性脑卒中。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脑梗死的诊断主要依靠临床表现和影像学检查。影像学检查包括头颅CT和MRI，可明确显示梗死灶及其位置、大小。同时，还需进行相关实验室检查，以评估患者的基础健康状况和病因。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通过专业的护理，帮助患者进行康复训练，促进肢体功能、语言功能和认知功能的恢复。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针对脑梗死患者常见的并发症，如肺部感染、褥疮等，进行预防性的护理措施，降低并发症的发生率。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通过护理改善患者的心理状态和生活习惯，提高患者的生活质量和社会适应能力。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护理在脑梗死康复中的作用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肢体功能障碍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语言沟通障碍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脑梗死患者的常见护理问题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脑梗死可能导致患者认知能力下降，如记忆力减退、注意力不集中等。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脑梗死可能影响患者的语言和沟通能力，导致表达和理解困难。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由于脑梗死导致神经系统受损，患者可能出现偏瘫、肢体僵硬等问题。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脑梗死患者容易产生焦虑、抑郁等心理问题，影响康复进程和生活质量。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认知能力训练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护理目标与护理措施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根据患者的具体情况，制定个性化的康复计划，包括物理治疗、作业治疗等措施。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针对患者的语言障碍，进行口语表达、听力理解等方面的训练。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通过认知疗法、记忆训练等方式，改善患者的认知能力。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关注患者的心理状态，提供心理疏导和支持，帮助患者建立积极的心态和应对策略。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https://d.book118.com/825022324023011113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2024-09-19T17:45:03.341</cp:lastPrinted>
  <dcterms:created xsi:type="dcterms:W3CDTF">2024-09-19T09:45:03Z</dcterms:created>
  <dcterms:modified xsi:type="dcterms:W3CDTF">2024-09-19T09:45:05Z</dcterms:modified>
</cp:coreProperties>
</file>