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C01920-D609-41B6-9510-E0C1979916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564C3A-5092-4711-A441-1FFEFCAF3F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9A190C-7434-4A94-97A9-F01E8DCE22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266F3C8-FD9D-443B-B80F-6398695F4A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F852075-AB17-4EE3-A07E-98F0433A13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C8CD975-3EA2-410F-8CC8-914377595F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42C7973-F7BC-41EC-874E-DD8ABB898E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8321A9A-F214-4C40-91BF-7880391194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1131B2A-10BC-4A34-A8D0-956CBD2EBA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4C6CEE-F5D2-40A9-B05D-8288B18FF4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E20D00-3EFA-4B20-BBAC-8B560B74B9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2502320403301111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</p:spPr>
        <p:txBody>
          <a:bodyPr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理事长年终总结报告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587678" y="4167778"/>
            <a:ext cx="2820047" cy="341448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2023-12-02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</p:spPr>
        <p:txBody>
          <a:bodyPr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理事长工作概述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理事长工作内容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理事长工作成果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理事长工作挑战与解决方案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理事长工作案例分析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理事长工作展望与建议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理事长工作概述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9536" b="9536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制定和执行理事会战略计划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本年度，理事会制定并执行了全面的战略计划，包括财务目标、项目实施计划和社区发展目标。通过定期评估和调整，确保了计划的顺利实施。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促进社区参与和合作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理事会积极与社区成员、合作伙伴和其他组织建立良好的关系，通过协调和沟通，实现了社区资源的有效利用和合作共赢。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提升社区形象和影响力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理事会重视社区形象的塑造和影响力的提升，通过组织活动、加强宣传等方式，提高了社区在区域内的知名度和影响力。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本年度工作回顾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3964" b="33964"/>
          <a:stretch>
            <a:fillRect/>
          </a:stretch>
        </p:blipFill>
        <p:spPr>
          <a:xfrm>
            <a:off x="6230112" y="1739062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1492" b="21492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完善社区基础设施建设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计划在下一年度投入更多的资金和资源，用于改善社区基础设施，包括道路、公共设施和网络设施等。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加强社区服务和福利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计划增加对社区服务和福利的投入，为社区成员提供更加优质、便捷的服务和福利。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推动社区经济发展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计划通过招商引资、扶持创业等方式，促进社区经济的发展，提高社区居民的生活水平。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下一年度工作计划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417" b="16417"/>
          <a:stretch>
            <a:fillRect/>
          </a:stretch>
        </p:blipFill>
        <p:spPr>
          <a:xfrm>
            <a:off x="1040081" y="1665908"/>
            <a:ext cx="5058967" cy="2163308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35746" b="35746"/>
          <a:stretch>
            <a:fillRect/>
          </a:stretch>
        </p:blipFill>
        <p:spPr>
          <a:xfrm>
            <a:off x="6099049" y="3829217"/>
            <a:ext cx="5058967" cy="2163307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6099048" y="1666037"/>
            <a:ext cx="5058949" cy="2163348"/>
            <a:chOff x="6099048" y="1666037"/>
            <a:chExt cx="5058949" cy="2163348"/>
          </a:xfrm>
        </p:grpSpPr>
        <p:sp>
          <p:nvSpPr>
            <p:cNvPr id="5" name="AutoShape 5"/>
            <p:cNvSpPr/>
            <p:nvPr/>
          </p:nvSpPr>
          <p:spPr>
            <a:xfrm>
              <a:off x="6099048" y="1666037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40100" y="3829263"/>
            <a:ext cx="5058949" cy="2163348"/>
            <a:chOff x="1040100" y="3829263"/>
            <a:chExt cx="5058949" cy="2163348"/>
          </a:xfrm>
        </p:grpSpPr>
        <p:sp>
          <p:nvSpPr>
            <p:cNvPr id="7" name="AutoShape 7"/>
            <p:cNvSpPr/>
            <p:nvPr/>
          </p:nvSpPr>
          <p:spPr>
            <a:xfrm>
              <a:off x="1040100" y="3829263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199338" y="3902273"/>
            <a:ext cx="4740456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展望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199338" y="4309545"/>
            <a:ext cx="4740456" cy="1610282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未来一年，理事会将面临更多的机遇和挑战。我们将继续秉持服务社区、造福居民的理念，加强自身建设，提高工作效率，为实现社区的繁荣和发展做出更大的贡献。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258305" y="1738966"/>
            <a:ext cx="4740456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258305" y="2146237"/>
            <a:ext cx="4740456" cy="1610282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本年度理事会工作取得了显著的成果，但也存在一些问题和挑战。在未来的工作中，我们将继续努力，进一步提高理事会的工作质量和水平。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总结与展望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理事长工作内容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理事长需要与团队成员协商，根据机构的战略目标和实际情况，制定年度工作计划，明确各项任务和时间节点。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6792" b="1679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制定年度工作计划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根据年度工作计划，理事长需要合理分配任务和资源，确保各项工作得以顺利进行。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分配任务和资源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理事长需要定期监督和评估年度工作计划的执行情况，及时调整和优化计划，确保机构目标的实现。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监督和评估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制定年度工作计划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制定会议议程和材料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理事长需要与秘书处协商，制定会议议程和相关材料，确保会议内容和程序的规范性。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确保有效沟通和决策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理事长需要引导会议讨论，确保各与会人员的充分参与和有效沟通，做出符合机构利益的决策。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组织召开理事会会议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理事长需要按照章程规定，组织召开理事会会议，确保会议的合法性和有效性。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组织召开理事会会议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理事长需要对所有提交的提案和决议进行审核，确保其符合机构的战略目标和实际情况。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审核各项提案和决议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理事长需要对审核过程中发现的问题提出建议和意见，协助提案者完善提案，确保机构决策的科学性和合理性。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提出建议和意见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理事长需要监督各项决议的执行情况，确保决议得到有效执行，并及时向理事会报告执行情况。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监督执行情况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审核各项提案和决议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提出改进建议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理事长需要根据监督和评估结果，提出改进建议和意见，推动机构持续改进和发展。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监督和评估机构运行情况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理事长需要定期对机构的运行情况进行监督和评估，了解机构的整体情况和存在的问题。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分析数据和指标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理事长需要分析机构运行过程中的数据和指标，如财务报告、项目进展等，为机构决策提供依据。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监督和评估机构运行情况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理事长工作成果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619" b="28619"/>
          <a:stretch>
            <a:fillRect/>
          </a:stretch>
        </p:blipFill>
        <p:spPr>
          <a:xfrm>
            <a:off x="6230112" y="1739062"/>
            <a:ext cx="5058969" cy="2163308"/>
          </a:xfrm>
          <a:prstGeom prst="rect">
            <a:avLst/>
          </a:prstGeom>
          <a:ln w="19050">
            <a:solidFill>
              <a:schemeClr val="dk1"/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8619" b="28619"/>
          <a:stretch>
            <a:fillRect/>
          </a:stretch>
        </p:blipFill>
        <p:spPr>
          <a:xfrm>
            <a:off x="6233164" y="3914561"/>
            <a:ext cx="5058969" cy="2163308"/>
          </a:xfrm>
          <a:prstGeom prst="rect">
            <a:avLst/>
          </a:prstGeom>
          <a:ln w="19050">
            <a:solidFill>
              <a:schemeClr val="dk1"/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852480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89066" y="1938594"/>
            <a:ext cx="391119" cy="269367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467193"/>
            <a:ext cx="4276714" cy="1212169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制定并通过了关于预算分配、战略规划、人力资源管理等重要决议，为机构的稳定发展提供了有力保障。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63829" y="3650029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74314" y="3736142"/>
            <a:ext cx="416357" cy="269367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9" name="AutoShape 9"/>
          <p:cNvSpPr/>
          <p:nvPr/>
        </p:nvSpPr>
        <p:spPr>
          <a:xfrm>
            <a:off x="1306341" y="3264741"/>
            <a:ext cx="4276714" cy="1212169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在决策过程中，理事长充分考虑了各方利益相关者的意见，确保了决议的公正性和合理性。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63829" y="544148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773583" y="5527602"/>
            <a:ext cx="441594" cy="269367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2" name="AutoShape 12"/>
          <p:cNvSpPr/>
          <p:nvPr/>
        </p:nvSpPr>
        <p:spPr>
          <a:xfrm>
            <a:off x="1306341" y="5062289"/>
            <a:ext cx="4276714" cy="1199992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通过有效的沟通和协调，使机构内部的各个部门和员工都能够理解和支持这些决议。</a:t>
            </a:r>
            <a:endParaRPr lang="en-US" sz="1100"/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制定并通过了多项重要决议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https://d.book118.com/825023204033011111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2024-09-16T20:29:55.013</cp:lastPrinted>
  <dcterms:created xsi:type="dcterms:W3CDTF">2024-09-16T12:29:55Z</dcterms:created>
  <dcterms:modified xsi:type="dcterms:W3CDTF">2024-09-16T12:29:56Z</dcterms:modified>
</cp:coreProperties>
</file>