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9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6978"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B3AE3D5F-5B11-4C23-B4BB-39BCB54461B1}" type="slidenum">
              <a:rPr lang="en-US" altLang="zh-CN" sz="1200"/>
              <a:t>3</a:t>
            </a:fld>
            <a:endParaRPr lang="en-US" altLang="zh-CN" sz="1200"/>
          </a:p>
        </p:txBody>
      </p:sp>
      <p:sp>
        <p:nvSpPr>
          <p:cNvPr id="126979" name="Rectangle 2"/>
          <p:cNvSpPr>
            <a:spLocks noGrp="1" noRot="1" noChangeAspect="1" noChangeArrowheads="1" noTextEdit="1"/>
          </p:cNvSpPr>
          <p:nvPr>
            <p:ph type="sldImg" idx="4294967295"/>
          </p:nvPr>
        </p:nvSpPr>
        <p:spPr>
          <a:xfrm>
            <a:off x="382588" y="685800"/>
            <a:ext cx="6096000" cy="3429000"/>
          </a:xfrm>
          <a:ln>
            <a:solidFill>
              <a:srgbClr val="000000"/>
            </a:solidFill>
          </a:ln>
        </p:spPr>
      </p:sp>
      <p:sp>
        <p:nvSpPr>
          <p:cNvPr id="126980" name="Rectangle 3"/>
          <p:cNvSpPr txBox="1">
            <a:spLocks noGrp="1" noChangeArrowheads="1"/>
          </p:cNvSpPr>
          <p:nvPr>
            <p:ph type="body" idx="1"/>
          </p:nvPr>
        </p:nvSpPr>
        <p:spPr/>
        <p:txBody>
          <a:bodyPr anchor="t"/>
          <a:lstStyle/>
          <a:p>
            <a:pPr eaLnBrk="1" hangingPunct="1"/>
            <a:endParaRPr lang="zh-CN" altLang="en-US">
              <a:latin typeface="Arial" pitchFamily="34" charset="0"/>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B16B8B-DC01-4017-9927-18CFF595ED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A170E1-9D9A-4098-BA18-1C2FFC676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6BB645-06A8-4D04-B69F-24EE3AEE0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655DFE-9907-4B10-AB9D-A018B3C589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11348F-B222-4E80-AA84-AE71CE0D5F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8F72B0-0128-45BF-A9EE-E5DAD5F1F3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D35817-FB94-4AF7-995A-02493C0C7C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6557AC-DB8F-4B6A-81EB-EF5D94A904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8CB9DD-0A95-4D62-AAB5-69A6BBC6BB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A7521-5F64-4DA8-B289-39804DC2C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949FB8-E9D0-4F27-B92D-2BFE7DBDA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1.png" /><Relationship Id="rId19" Type="http://schemas.openxmlformats.org/officeDocument/2006/relationships/tags" Target="../tags/tag6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p:cNvPicPr>
            <a:picLocks noChangeAspect="1"/>
          </p:cNvPicPr>
          <p:nvPr/>
        </p:nvPicPr>
        <p:blipFill>
          <a:blip r:embed="rId18" r:link="rId17"/>
          <a:stretch>
            <a:fillRect/>
          </a:stretch>
        </p:blipFill>
        <p:spPr>
          <a:xfrm>
            <a:off x="838200" y="365125"/>
            <a:ext cx="9525" cy="9525"/>
          </a:xfrm>
          <a:prstGeom prst="rect">
            <a:avLst/>
          </a:prstGeom>
          <a:noFill/>
          <a:ln>
            <a:noFill/>
            <a:miter lim="800000"/>
          </a:ln>
        </p:spPr>
      </p:pic>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6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1.xml" /><Relationship Id="rId11" Type="http://schemas.openxmlformats.org/officeDocument/2006/relationships/tags" Target="../tags/tag72.xml" /><Relationship Id="rId12" Type="http://schemas.openxmlformats.org/officeDocument/2006/relationships/tags" Target="../tags/tag73.xml" /><Relationship Id="rId13" Type="http://schemas.openxmlformats.org/officeDocument/2006/relationships/tags" Target="../tags/tag74.xml" /><Relationship Id="rId14" Type="http://schemas.openxmlformats.org/officeDocument/2006/relationships/tags" Target="../tags/tag75.xml" /><Relationship Id="rId15" Type="http://schemas.openxmlformats.org/officeDocument/2006/relationships/tags" Target="../tags/tag76.xml" /><Relationship Id="rId16" Type="http://schemas.openxmlformats.org/officeDocument/2006/relationships/tags" Target="../tags/tag77.xml" /><Relationship Id="rId17" Type="http://schemas.openxmlformats.org/officeDocument/2006/relationships/tags" Target="../tags/tag78.xml" /><Relationship Id="rId18" Type="http://schemas.openxmlformats.org/officeDocument/2006/relationships/tags" Target="../tags/tag79.xml" /><Relationship Id="rId19" Type="http://schemas.openxmlformats.org/officeDocument/2006/relationships/tags" Target="../tags/tag80.xml" /><Relationship Id="rId2" Type="http://schemas.openxmlformats.org/officeDocument/2006/relationships/notesSlide" Target="../notesSlides/notesSlide1.xml" /><Relationship Id="rId20" Type="http://schemas.openxmlformats.org/officeDocument/2006/relationships/tags" Target="../tags/tag81.xml" /><Relationship Id="rId21" Type="http://schemas.openxmlformats.org/officeDocument/2006/relationships/tags" Target="../tags/tag82.xml" /><Relationship Id="rId22" Type="http://schemas.openxmlformats.org/officeDocument/2006/relationships/tags" Target="../tags/tag83.xml" /><Relationship Id="rId23" Type="http://schemas.openxmlformats.org/officeDocument/2006/relationships/tags" Target="../tags/tag84.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 Id="rId8" Type="http://schemas.openxmlformats.org/officeDocument/2006/relationships/tags" Target="../tags/tag69.xml" /><Relationship Id="rId9" Type="http://schemas.openxmlformats.org/officeDocument/2006/relationships/tags" Target="../tags/tag7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3.xml" /><Relationship Id="rId11" Type="http://schemas.openxmlformats.org/officeDocument/2006/relationships/tags" Target="../tags/tag94.xml" /><Relationship Id="rId12" Type="http://schemas.openxmlformats.org/officeDocument/2006/relationships/tags" Target="../tags/tag95.xml" /><Relationship Id="rId13" Type="http://schemas.openxmlformats.org/officeDocument/2006/relationships/tags" Target="../tags/tag96.xml" /><Relationship Id="rId14" Type="http://schemas.openxmlformats.org/officeDocument/2006/relationships/tags" Target="../tags/tag97.xml" /><Relationship Id="rId15" Type="http://schemas.openxmlformats.org/officeDocument/2006/relationships/tags" Target="../tags/tag98.xml" /><Relationship Id="rId16" Type="http://schemas.openxmlformats.org/officeDocument/2006/relationships/tags" Target="../tags/tag99.xml" /><Relationship Id="rId17" Type="http://schemas.openxmlformats.org/officeDocument/2006/relationships/tags" Target="../tags/tag100.xml" /><Relationship Id="rId18" Type="http://schemas.openxmlformats.org/officeDocument/2006/relationships/tags" Target="../tags/tag101.xml" /><Relationship Id="rId19" Type="http://schemas.openxmlformats.org/officeDocument/2006/relationships/tags" Target="../tags/tag102.xml" /><Relationship Id="rId2" Type="http://schemas.openxmlformats.org/officeDocument/2006/relationships/tags" Target="../tags/tag85.xml" /><Relationship Id="rId20" Type="http://schemas.openxmlformats.org/officeDocument/2006/relationships/tags" Target="../tags/tag103.xml" /><Relationship Id="rId21" Type="http://schemas.openxmlformats.org/officeDocument/2006/relationships/tags" Target="../tags/tag104.xml" /><Relationship Id="rId22" Type="http://schemas.openxmlformats.org/officeDocument/2006/relationships/tags" Target="../tags/tag105.xml" /><Relationship Id="rId23" Type="http://schemas.openxmlformats.org/officeDocument/2006/relationships/image" Target="../media/image2.png" /><Relationship Id="rId24" Type="http://schemas.openxmlformats.org/officeDocument/2006/relationships/tags" Target="../tags/tag106.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tags" Target="../tags/tag127.xml" /><Relationship Id="rId23" Type="http://schemas.openxmlformats.org/officeDocument/2006/relationships/tags" Target="../tags/tag128.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7.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6.xml" /><Relationship Id="rId11" Type="http://schemas.openxmlformats.org/officeDocument/2006/relationships/tags" Target="../tags/tag157.xml" /><Relationship Id="rId12" Type="http://schemas.openxmlformats.org/officeDocument/2006/relationships/tags" Target="../tags/tag158.xml" /><Relationship Id="rId13" Type="http://schemas.openxmlformats.org/officeDocument/2006/relationships/tags" Target="../tags/tag159.xml" /><Relationship Id="rId14" Type="http://schemas.openxmlformats.org/officeDocument/2006/relationships/tags" Target="../tags/tag160.xml" /><Relationship Id="rId15" Type="http://schemas.openxmlformats.org/officeDocument/2006/relationships/tags" Target="../tags/tag161.xml" /><Relationship Id="rId16" Type="http://schemas.openxmlformats.org/officeDocument/2006/relationships/tags" Target="../tags/tag162.xml" /><Relationship Id="rId17" Type="http://schemas.openxmlformats.org/officeDocument/2006/relationships/tags" Target="../tags/tag163.xml" /><Relationship Id="rId18" Type="http://schemas.openxmlformats.org/officeDocument/2006/relationships/tags" Target="../tags/tag164.xml" /><Relationship Id="rId19" Type="http://schemas.openxmlformats.org/officeDocument/2006/relationships/tags" Target="../tags/tag165.xml" /><Relationship Id="rId2" Type="http://schemas.openxmlformats.org/officeDocument/2006/relationships/tags" Target="../tags/tag148.xml" /><Relationship Id="rId20" Type="http://schemas.openxmlformats.org/officeDocument/2006/relationships/tags" Target="../tags/tag166.xml" /><Relationship Id="rId21" Type="http://schemas.openxmlformats.org/officeDocument/2006/relationships/tags" Target="../tags/tag167.xml" /><Relationship Id="rId22" Type="http://schemas.openxmlformats.org/officeDocument/2006/relationships/tags" Target="../tags/tag168.xml" /><Relationship Id="rId23" Type="http://schemas.openxmlformats.org/officeDocument/2006/relationships/tags" Target="../tags/tag169.xml" /><Relationship Id="rId24" Type="http://schemas.openxmlformats.org/officeDocument/2006/relationships/tags" Target="../tags/tag170.xml" /><Relationship Id="rId25" Type="http://schemas.openxmlformats.org/officeDocument/2006/relationships/tags" Target="../tags/tag171.xml" /><Relationship Id="rId26" Type="http://schemas.openxmlformats.org/officeDocument/2006/relationships/tags" Target="../tags/tag172.xml" /><Relationship Id="rId27" Type="http://schemas.openxmlformats.org/officeDocument/2006/relationships/tags" Target="../tags/tag173.xml" /><Relationship Id="rId28" Type="http://schemas.openxmlformats.org/officeDocument/2006/relationships/tags" Target="../tags/tag174.xml" /><Relationship Id="rId29" Type="http://schemas.openxmlformats.org/officeDocument/2006/relationships/tags" Target="../tags/tag175.xml" /><Relationship Id="rId3" Type="http://schemas.openxmlformats.org/officeDocument/2006/relationships/tags" Target="../tags/tag149.xml" /><Relationship Id="rId30" Type="http://schemas.openxmlformats.org/officeDocument/2006/relationships/tags" Target="../tags/tag176.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02402300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943100" y="2566035"/>
            <a:ext cx="8886825" cy="7683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latin typeface="方正小标宋_GBK" panose="02000000000000000000" charset="-122"/>
                <a:ea typeface="方正小标宋_GBK" panose="02000000000000000000" charset="-122"/>
                <a:cs typeface="方正小标宋_GBK" panose="02000000000000000000" charset="-122"/>
                <a:sym typeface="+mn-ea"/>
              </a:rPr>
              <a:t>2024</a:t>
            </a:r>
            <a:r>
              <a:rPr lang="zh-CN" altLang="en-US" sz="4400">
                <a:latin typeface="方正小标宋_GBK" panose="02000000000000000000" charset="-122"/>
                <a:ea typeface="方正小标宋_GBK" panose="02000000000000000000" charset="-122"/>
                <a:cs typeface="方正小标宋_GBK" panose="02000000000000000000" charset="-122"/>
                <a:sym typeface="+mn-ea"/>
              </a:rPr>
              <a:t>年山东中职数学课程标准解读</a:t>
            </a:r>
            <a:endParaRPr lang="zh-CN" altLang="en-US" sz="4400">
              <a:latin typeface="方正小标宋_GBK" panose="02000000000000000000" charset="-122"/>
              <a:ea typeface="方正小标宋_GBK" panose="02000000000000000000" charset="-122"/>
              <a:cs typeface="方正小标宋_GBK" panose="02000000000000000000" charset="-122"/>
              <a:sym typeface="+mn-ea"/>
            </a:endParaRPr>
          </a:p>
        </p:txBody>
      </p:sp>
    </p:spTree>
    <p:custDataLst>
      <p:tags r:id="rId2"/>
    </p:custDataLst>
  </p:cSld>
  <p:clrMapOvr>
    <a:masterClrMapping/>
  </p:clrMapOvr>
  <p:transition>
    <p:fad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pPr algn="ctr"/>
            <a:r>
              <a:rPr lang="zh-CN" altLang="en-US" sz="4000">
                <a:latin typeface="方正小标宋_GBK" panose="02000000000000000000" charset="-122"/>
                <a:ea typeface="方正小标宋_GBK" panose="02000000000000000000" charset="-122"/>
              </a:rPr>
              <a:t>目录</a:t>
            </a:r>
            <a:endParaRPr lang="zh-CN" altLang="en-US" sz="4000">
              <a:latin typeface="方正小标宋_GBK" panose="02000000000000000000" charset="-122"/>
              <a:ea typeface="方正小标宋_GBK" panose="02000000000000000000" charset="-122"/>
            </a:endParaRPr>
          </a:p>
        </p:txBody>
      </p:sp>
      <p:sp>
        <p:nvSpPr>
          <p:cNvPr id="3" name="内容占位符 2"/>
          <p:cNvSpPr>
            <a:spLocks noGrp="1"/>
          </p:cNvSpPr>
          <p:nvPr>
            <p:ph idx="1"/>
          </p:nvPr>
        </p:nvSpPr>
        <p:spPr/>
        <p:txBody>
          <a:bodyPr/>
          <a:lstStyle/>
          <a:p>
            <a:r>
              <a:rPr lang="zh-CN" altLang="en-US" sz="3600">
                <a:latin typeface="黑体" panose="02010609060101010101" charset="-122"/>
                <a:ea typeface="黑体" panose="02010609060101010101" charset="-122"/>
              </a:rPr>
              <a:t>一、课程性质与任务</a:t>
            </a:r>
            <a:endParaRPr lang="zh-CN" altLang="en-US" sz="3600">
              <a:latin typeface="黑体" panose="02010609060101010101" charset="-122"/>
              <a:ea typeface="黑体" panose="02010609060101010101" charset="-122"/>
            </a:endParaRPr>
          </a:p>
          <a:p>
            <a:r>
              <a:rPr lang="zh-CN" altLang="en-US" sz="3600">
                <a:latin typeface="黑体" panose="02010609060101010101" charset="-122"/>
                <a:ea typeface="黑体" panose="02010609060101010101" charset="-122"/>
              </a:rPr>
              <a:t>二、数学学科核心素养与课程目标</a:t>
            </a:r>
            <a:endParaRPr lang="zh-CN" altLang="en-US" sz="3600">
              <a:latin typeface="黑体" panose="02010609060101010101" charset="-122"/>
              <a:ea typeface="黑体" panose="02010609060101010101" charset="-122"/>
            </a:endParaRPr>
          </a:p>
          <a:p>
            <a:r>
              <a:rPr lang="zh-CN" altLang="en-US" sz="3600">
                <a:latin typeface="黑体" panose="02010609060101010101" charset="-122"/>
                <a:ea typeface="黑体" panose="02010609060101010101" charset="-122"/>
              </a:rPr>
              <a:t>三、课程结构</a:t>
            </a:r>
            <a:endParaRPr lang="zh-CN" altLang="en-US" sz="3600">
              <a:latin typeface="黑体" panose="02010609060101010101" charset="-122"/>
              <a:ea typeface="黑体" panose="02010609060101010101" charset="-122"/>
            </a:endParaRPr>
          </a:p>
          <a:p>
            <a:r>
              <a:rPr lang="zh-CN" altLang="en-US" sz="3600">
                <a:latin typeface="黑体" panose="02010609060101010101" charset="-122"/>
                <a:ea typeface="黑体" panose="02010609060101010101" charset="-122"/>
              </a:rPr>
              <a:t>四、课程内容</a:t>
            </a:r>
            <a:endParaRPr lang="zh-CN" altLang="en-US" sz="3600">
              <a:latin typeface="黑体" panose="02010609060101010101" charset="-122"/>
              <a:ea typeface="黑体" panose="02010609060101010101" charset="-122"/>
            </a:endParaRPr>
          </a:p>
          <a:p>
            <a:r>
              <a:rPr lang="zh-CN" altLang="en-US" sz="3600">
                <a:latin typeface="黑体" panose="02010609060101010101" charset="-122"/>
                <a:ea typeface="黑体" panose="02010609060101010101" charset="-122"/>
              </a:rPr>
              <a:t>五、学业质量</a:t>
            </a:r>
            <a:endParaRPr lang="zh-CN" altLang="en-US" sz="3600">
              <a:latin typeface="黑体" panose="02010609060101010101" charset="-122"/>
              <a:ea typeface="黑体" panose="02010609060101010101" charset="-122"/>
            </a:endParaRPr>
          </a:p>
          <a:p>
            <a:r>
              <a:rPr lang="zh-CN" altLang="en-US" sz="3600">
                <a:latin typeface="黑体" panose="02010609060101010101" charset="-122"/>
                <a:ea typeface="黑体" panose="02010609060101010101" charset="-122"/>
              </a:rPr>
              <a:t>六、课程实施</a:t>
            </a:r>
            <a:endParaRPr lang="zh-CN" altLang="en-US" sz="3600">
              <a:latin typeface="黑体" panose="02010609060101010101" charset="-122"/>
              <a:ea typeface="黑体" panose="02010609060101010101" charset="-122"/>
            </a:endParaRPr>
          </a:p>
        </p:txBody>
      </p:sp>
    </p:spTree>
  </p:cSld>
  <p:clrMapOvr>
    <a:masterClrMapping/>
  </p:clrMapOvr>
  <p:transition>
    <p:fad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75" name="肘形连接符 174"/>
          <p:cNvCxnSpPr>
            <a:stCxn id="35" idx="2"/>
            <a:endCxn id="4" idx="3"/>
          </p:cNvCxnSpPr>
          <p:nvPr>
            <p:custDataLst>
              <p:tags r:id="rId3"/>
            </p:custDataLst>
          </p:nvPr>
        </p:nvCxnSpPr>
        <p:spPr>
          <a:xfrm rot="10800000" flipV="1">
            <a:off x="4516120" y="1842770"/>
            <a:ext cx="215900" cy="2059940"/>
          </a:xfrm>
          <a:prstGeom prst="bentConnector3">
            <a:avLst>
              <a:gd name="adj1" fmla="val 50000"/>
            </a:avLst>
          </a:prstGeom>
          <a:ln w="1270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37" name="肘形连接符 236"/>
          <p:cNvCxnSpPr>
            <a:stCxn id="40" idx="2"/>
            <a:endCxn id="4" idx="3"/>
          </p:cNvCxnSpPr>
          <p:nvPr>
            <p:custDataLst>
              <p:tags r:id="rId4"/>
            </p:custDataLst>
          </p:nvPr>
        </p:nvCxnSpPr>
        <p:spPr>
          <a:xfrm rot="10800000">
            <a:off x="4516120" y="3902710"/>
            <a:ext cx="215900" cy="537845"/>
          </a:xfrm>
          <a:prstGeom prst="bentConnector3">
            <a:avLst>
              <a:gd name="adj1" fmla="val 50000"/>
            </a:avLst>
          </a:prstGeom>
          <a:ln w="12700">
            <a:solidFill>
              <a:schemeClr val="bg1">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4" name="圆角矩形 3"/>
          <p:cNvSpPr/>
          <p:nvPr>
            <p:custDataLst>
              <p:tags r:id="rId5"/>
            </p:custDataLst>
          </p:nvPr>
        </p:nvSpPr>
        <p:spPr>
          <a:xfrm>
            <a:off x="3970134" y="3005461"/>
            <a:ext cx="546309" cy="1794703"/>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sym typeface="Arial" pitchFamily="34" charset="0"/>
            </a:endParaRPr>
          </a:p>
        </p:txBody>
      </p:sp>
      <p:sp>
        <p:nvSpPr>
          <p:cNvPr id="5" name="文本框 4"/>
          <p:cNvSpPr txBox="1"/>
          <p:nvPr>
            <p:custDataLst>
              <p:tags r:id="rId6"/>
            </p:custDataLst>
          </p:nvPr>
        </p:nvSpPr>
        <p:spPr>
          <a:xfrm>
            <a:off x="4071690" y="3302220"/>
            <a:ext cx="343197" cy="1201186"/>
          </a:xfrm>
          <a:prstGeom prst="rect">
            <a:avLst/>
          </a:prstGeom>
          <a:noFill/>
        </p:spPr>
        <p:txBody>
          <a:bodyPr vert="eaVert"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00000"/>
              </a:lnSpc>
              <a:spcBef>
                <a:spcPct val="0"/>
              </a:spcBef>
              <a:spcAft>
                <a:spcPct val="0"/>
              </a:spcAft>
              <a:buSzTx/>
            </a:pPr>
            <a:r>
              <a:rPr lang="zh-CN" altLang="en-US" sz="1400" b="1" spc="300">
                <a:solidFill>
                  <a:schemeClr val="lt1"/>
                </a:solidFill>
                <a:latin typeface="Arial" pitchFamily="34" charset="0"/>
                <a:ea typeface="微软雅黑"/>
              </a:rPr>
              <a:t>课程性质</a:t>
            </a:r>
            <a:endParaRPr lang="zh-CN" altLang="en-US" sz="1400" b="1" spc="300">
              <a:solidFill>
                <a:schemeClr val="lt1"/>
              </a:solidFill>
              <a:latin typeface="Arial" pitchFamily="34" charset="0"/>
              <a:ea typeface="微软雅黑"/>
            </a:endParaRPr>
          </a:p>
        </p:txBody>
      </p:sp>
      <p:sp>
        <p:nvSpPr>
          <p:cNvPr id="32" name="矩形 31"/>
          <p:cNvSpPr/>
          <p:nvPr>
            <p:custDataLst>
              <p:tags r:id="rId7"/>
            </p:custDataLst>
          </p:nvPr>
        </p:nvSpPr>
        <p:spPr>
          <a:xfrm>
            <a:off x="5518100" y="1219200"/>
            <a:ext cx="2704310" cy="2566508"/>
          </a:xfrm>
          <a:prstGeom prst="rect">
            <a:avLst/>
          </a:prstGeom>
          <a:noFill/>
          <a:ln>
            <a:solidFill>
              <a:schemeClr val="bg1">
                <a:lumMod val="65000"/>
                <a:alpha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sym typeface="Arial" pitchFamily="34" charset="0"/>
            </a:endParaRPr>
          </a:p>
        </p:txBody>
      </p:sp>
      <p:sp>
        <p:nvSpPr>
          <p:cNvPr id="33" name="文本框 32"/>
          <p:cNvSpPr txBox="1"/>
          <p:nvPr>
            <p:custDataLst>
              <p:tags r:id="rId8"/>
            </p:custDataLst>
          </p:nvPr>
        </p:nvSpPr>
        <p:spPr>
          <a:xfrm>
            <a:off x="5602525" y="1265497"/>
            <a:ext cx="2535461" cy="2473913"/>
          </a:xfrm>
          <a:prstGeom prst="rect">
            <a:avLst/>
          </a:prstGeom>
          <a:noFill/>
        </p:spPr>
        <p:txBody>
          <a:bodyPr wrap="square"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ct val="0"/>
              </a:spcAft>
              <a:buSzTx/>
            </a:pPr>
            <a:r>
              <a:rPr lang="zh-CN" altLang="en-US" sz="1400" spc="150">
                <a:solidFill>
                  <a:schemeClr val="tx1">
                    <a:lumMod val="75000"/>
                    <a:lumOff val="25000"/>
                  </a:schemeClr>
                </a:solidFill>
                <a:uFillTx/>
                <a:latin typeface="Arial" pitchFamily="34" charset="0"/>
                <a:ea typeface="微软雅黑"/>
              </a:rPr>
              <a:t>数学是研究数量关系和空间形式的科学，是其他科学和技术的基础，是现实生活中解决问题的重要工具，是人类文化的重要组成部分。在大数据和人工智能时代，数学在科学研究和社会生产服务中发挥着越来越大的作用，数学素养是现代社会每个人都应具备的基本素养。 </a:t>
            </a:r>
            <a:endParaRPr lang="zh-CN" altLang="en-US" sz="1400" spc="150">
              <a:solidFill>
                <a:schemeClr val="tx1">
                  <a:lumMod val="75000"/>
                  <a:lumOff val="25000"/>
                </a:schemeClr>
              </a:solidFill>
              <a:uFillTx/>
              <a:latin typeface="Arial" pitchFamily="34" charset="0"/>
              <a:ea typeface="微软雅黑"/>
            </a:endParaRPr>
          </a:p>
        </p:txBody>
      </p:sp>
      <p:sp>
        <p:nvSpPr>
          <p:cNvPr id="35" name="椭圆 34"/>
          <p:cNvSpPr/>
          <p:nvPr>
            <p:custDataLst>
              <p:tags r:id="rId9"/>
            </p:custDataLst>
          </p:nvPr>
        </p:nvSpPr>
        <p:spPr>
          <a:xfrm>
            <a:off x="4732134" y="1511146"/>
            <a:ext cx="662199" cy="662325"/>
          </a:xfrm>
          <a:prstGeom prst="ellipse">
            <a:avLst/>
          </a:prstGeom>
          <a:noFill/>
          <a:ln>
            <a:solidFill>
              <a:srgbClr val="54C888">
                <a:alpha val="70000"/>
              </a:srgb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sym typeface="Arial" pitchFamily="34" charset="0"/>
            </a:endParaRPr>
          </a:p>
        </p:txBody>
      </p:sp>
      <p:sp>
        <p:nvSpPr>
          <p:cNvPr id="36" name="椭圆 35"/>
          <p:cNvSpPr/>
          <p:nvPr>
            <p:custDataLst>
              <p:tags r:id="rId10"/>
            </p:custDataLst>
          </p:nvPr>
        </p:nvSpPr>
        <p:spPr>
          <a:xfrm>
            <a:off x="4815957" y="1594984"/>
            <a:ext cx="494554" cy="494647"/>
          </a:xfrm>
          <a:prstGeom prst="ellipse">
            <a:avLst/>
          </a:prstGeom>
          <a:solidFill>
            <a:srgbClr val="54C888">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ltLang="zh-CN" b="1">
              <a:latin typeface="Arial" pitchFamily="34" charset="0"/>
              <a:ea typeface="微软雅黑"/>
              <a:sym typeface="Arial" pitchFamily="34" charset="0"/>
            </a:endParaRPr>
          </a:p>
        </p:txBody>
      </p:sp>
      <p:sp>
        <p:nvSpPr>
          <p:cNvPr id="37" name="椭圆 36"/>
          <p:cNvSpPr/>
          <p:nvPr>
            <p:custDataLst>
              <p:tags r:id="rId11"/>
            </p:custDataLst>
          </p:nvPr>
        </p:nvSpPr>
        <p:spPr>
          <a:xfrm>
            <a:off x="5347533" y="1797594"/>
            <a:ext cx="89411" cy="89428"/>
          </a:xfrm>
          <a:prstGeom prst="ellipse">
            <a:avLst/>
          </a:prstGeom>
          <a:solidFill>
            <a:srgbClr val="54C888">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sym typeface="Arial" pitchFamily="34" charset="0"/>
            </a:endParaRPr>
          </a:p>
        </p:txBody>
      </p:sp>
      <p:cxnSp>
        <p:nvCxnSpPr>
          <p:cNvPr id="38" name="直接连接符 37"/>
          <p:cNvCxnSpPr/>
          <p:nvPr>
            <p:custDataLst>
              <p:tags r:id="rId12"/>
            </p:custDataLst>
          </p:nvPr>
        </p:nvCxnSpPr>
        <p:spPr>
          <a:xfrm>
            <a:off x="5436944" y="1842308"/>
            <a:ext cx="71352"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40" name="椭圆 39"/>
          <p:cNvSpPr/>
          <p:nvPr>
            <p:custDataLst>
              <p:tags r:id="rId13"/>
            </p:custDataLst>
          </p:nvPr>
        </p:nvSpPr>
        <p:spPr>
          <a:xfrm>
            <a:off x="4732134" y="4109244"/>
            <a:ext cx="662199" cy="662325"/>
          </a:xfrm>
          <a:prstGeom prst="ellipse">
            <a:avLst/>
          </a:prstGeom>
          <a:noFill/>
          <a:ln>
            <a:solidFill>
              <a:srgbClr val="42C2AA">
                <a:alpha val="70000"/>
              </a:srgb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sym typeface="Arial" pitchFamily="34" charset="0"/>
            </a:endParaRPr>
          </a:p>
        </p:txBody>
      </p:sp>
      <p:sp>
        <p:nvSpPr>
          <p:cNvPr id="41" name="椭圆 40"/>
          <p:cNvSpPr/>
          <p:nvPr>
            <p:custDataLst>
              <p:tags r:id="rId14"/>
            </p:custDataLst>
          </p:nvPr>
        </p:nvSpPr>
        <p:spPr>
          <a:xfrm>
            <a:off x="4815957" y="4193083"/>
            <a:ext cx="494554" cy="494647"/>
          </a:xfrm>
          <a:prstGeom prst="ellipse">
            <a:avLst/>
          </a:prstGeom>
          <a:solidFill>
            <a:srgbClr val="42C2AA">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ltLang="zh-CN" b="1">
              <a:latin typeface="Arial" pitchFamily="34" charset="0"/>
              <a:ea typeface="微软雅黑"/>
              <a:sym typeface="Arial" pitchFamily="34" charset="0"/>
            </a:endParaRPr>
          </a:p>
        </p:txBody>
      </p:sp>
      <p:sp>
        <p:nvSpPr>
          <p:cNvPr id="42" name="椭圆 41"/>
          <p:cNvSpPr/>
          <p:nvPr>
            <p:custDataLst>
              <p:tags r:id="rId15"/>
            </p:custDataLst>
          </p:nvPr>
        </p:nvSpPr>
        <p:spPr>
          <a:xfrm>
            <a:off x="5347533" y="4395693"/>
            <a:ext cx="89411" cy="89428"/>
          </a:xfrm>
          <a:prstGeom prst="ellipse">
            <a:avLst/>
          </a:prstGeom>
          <a:solidFill>
            <a:srgbClr val="42C2AA">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sym typeface="Arial" pitchFamily="34" charset="0"/>
            </a:endParaRPr>
          </a:p>
        </p:txBody>
      </p:sp>
      <p:sp>
        <p:nvSpPr>
          <p:cNvPr id="44" name="矩形 43"/>
          <p:cNvSpPr/>
          <p:nvPr>
            <p:custDataLst>
              <p:tags r:id="rId16"/>
            </p:custDataLst>
          </p:nvPr>
        </p:nvSpPr>
        <p:spPr>
          <a:xfrm>
            <a:off x="5518100" y="3986692"/>
            <a:ext cx="2704310" cy="2566508"/>
          </a:xfrm>
          <a:prstGeom prst="rect">
            <a:avLst/>
          </a:prstGeom>
          <a:noFill/>
          <a:ln>
            <a:solidFill>
              <a:schemeClr val="bg1">
                <a:lumMod val="65000"/>
                <a:alpha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sym typeface="Arial" pitchFamily="34" charset="0"/>
            </a:endParaRPr>
          </a:p>
        </p:txBody>
      </p:sp>
      <p:sp>
        <p:nvSpPr>
          <p:cNvPr id="45" name="文本框 44"/>
          <p:cNvSpPr txBox="1"/>
          <p:nvPr>
            <p:custDataLst>
              <p:tags r:id="rId17"/>
            </p:custDataLst>
          </p:nvPr>
        </p:nvSpPr>
        <p:spPr>
          <a:xfrm>
            <a:off x="5602525" y="4032990"/>
            <a:ext cx="2535461" cy="2473913"/>
          </a:xfrm>
          <a:prstGeom prst="rect">
            <a:avLst/>
          </a:prstGeom>
          <a:noFill/>
        </p:spPr>
        <p:txBody>
          <a:bodyPr wrap="square"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ct val="0"/>
              </a:spcAft>
              <a:buSzTx/>
            </a:pPr>
            <a:r>
              <a:rPr lang="zh-CN" altLang="en-US" sz="1400" spc="150">
                <a:solidFill>
                  <a:schemeClr val="tx1">
                    <a:lumMod val="75000"/>
                    <a:lumOff val="25000"/>
                  </a:schemeClr>
                </a:solidFill>
                <a:uFillTx/>
                <a:latin typeface="Arial" pitchFamily="34" charset="0"/>
                <a:ea typeface="微软雅黑"/>
              </a:rPr>
              <a:t>中等职业学校数学课程是中等职业学校各专业学生必修的公共基础课程，承载着落实立德树人根本任务、发展素质教育的功能，具有基础性、发展性、应用性和职业性等特点。</a:t>
            </a:r>
            <a:endParaRPr lang="zh-CN" altLang="en-US" sz="1400" spc="150">
              <a:solidFill>
                <a:schemeClr val="tx1">
                  <a:lumMod val="75000"/>
                  <a:lumOff val="25000"/>
                </a:schemeClr>
              </a:solidFill>
              <a:uFillTx/>
              <a:latin typeface="Arial" pitchFamily="34" charset="0"/>
              <a:ea typeface="微软雅黑"/>
            </a:endParaRPr>
          </a:p>
        </p:txBody>
      </p:sp>
      <p:cxnSp>
        <p:nvCxnSpPr>
          <p:cNvPr id="46" name="直接连接符 45"/>
          <p:cNvCxnSpPr/>
          <p:nvPr>
            <p:custDataLst>
              <p:tags r:id="rId18"/>
            </p:custDataLst>
          </p:nvPr>
        </p:nvCxnSpPr>
        <p:spPr>
          <a:xfrm>
            <a:off x="5436944" y="4440407"/>
            <a:ext cx="104033"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 name="矩形 9"/>
          <p:cNvSpPr/>
          <p:nvPr>
            <p:custDataLst>
              <p:tags r:id="rId19"/>
            </p:custDataLst>
          </p:nvPr>
        </p:nvSpPr>
        <p:spPr>
          <a:xfrm>
            <a:off x="4874036" y="1683910"/>
            <a:ext cx="378395" cy="316797"/>
          </a:xfrm>
          <a:prstGeom prst="rect">
            <a:avLst/>
          </a:prstGeom>
        </p:spPr>
        <p:txBody>
          <a:bodyPr wrap="square">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dk1">
                    <a:lumMod val="85000"/>
                    <a:lumOff val="15000"/>
                  </a:schemeClr>
                </a:solidFill>
                <a:latin typeface="Arial" pitchFamily="34" charset="0"/>
                <a:ea typeface="微软雅黑"/>
                <a:sym typeface="Arial" pitchFamily="34" charset="0"/>
              </a:rPr>
              <a:t>01</a:t>
            </a:r>
            <a:endParaRPr lang="en-US" altLang="zh-CN" b="1">
              <a:solidFill>
                <a:schemeClr val="dk1">
                  <a:lumMod val="85000"/>
                  <a:lumOff val="15000"/>
                </a:schemeClr>
              </a:solidFill>
              <a:latin typeface="Arial" pitchFamily="34" charset="0"/>
              <a:ea typeface="微软雅黑"/>
              <a:sym typeface="Arial" pitchFamily="34" charset="0"/>
            </a:endParaRPr>
          </a:p>
        </p:txBody>
      </p:sp>
      <p:sp>
        <p:nvSpPr>
          <p:cNvPr id="50" name="矩形 49"/>
          <p:cNvSpPr/>
          <p:nvPr>
            <p:custDataLst>
              <p:tags r:id="rId20"/>
            </p:custDataLst>
          </p:nvPr>
        </p:nvSpPr>
        <p:spPr>
          <a:xfrm>
            <a:off x="4874036" y="4282008"/>
            <a:ext cx="378396" cy="316797"/>
          </a:xfrm>
          <a:prstGeom prst="rect">
            <a:avLst/>
          </a:prstGeom>
        </p:spPr>
        <p:txBody>
          <a:bodyPr wrap="square">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dk1">
                    <a:lumMod val="85000"/>
                    <a:lumOff val="15000"/>
                  </a:schemeClr>
                </a:solidFill>
                <a:latin typeface="Arial" pitchFamily="34" charset="0"/>
                <a:ea typeface="微软雅黑"/>
                <a:sym typeface="Arial" pitchFamily="34" charset="0"/>
              </a:rPr>
              <a:t>02</a:t>
            </a:r>
            <a:endParaRPr lang="en-US" altLang="zh-CN" b="1">
              <a:solidFill>
                <a:schemeClr val="dk1">
                  <a:lumMod val="85000"/>
                  <a:lumOff val="15000"/>
                </a:schemeClr>
              </a:solidFill>
              <a:latin typeface="Arial" pitchFamily="34" charset="0"/>
              <a:ea typeface="微软雅黑"/>
              <a:sym typeface="Arial" pitchFamily="34" charset="0"/>
            </a:endParaRPr>
          </a:p>
        </p:txBody>
      </p:sp>
      <p:sp>
        <p:nvSpPr>
          <p:cNvPr id="256" name="文本框 6"/>
          <p:cNvSpPr txBox="1"/>
          <p:nvPr>
            <p:custDataLst>
              <p:tags r:id="rId21"/>
            </p:custDataLst>
          </p:nvPr>
        </p:nvSpPr>
        <p:spPr>
          <a:xfrm>
            <a:off x="1371611" y="304802"/>
            <a:ext cx="10363283" cy="609605"/>
          </a:xfrm>
          <a:prstGeom prst="rect">
            <a:avLst/>
          </a:prstGeom>
          <a:noFill/>
          <a:ln w="12700">
            <a:noFill/>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a:solidFill>
                  <a:schemeClr val="accent1"/>
                </a:solidFill>
                <a:latin typeface="Arial" pitchFamily="34" charset="0"/>
              </a:rPr>
              <a:t>一、课程性质与任务</a:t>
            </a:r>
            <a:endParaRPr lang="zh-CN" altLang="en-US">
              <a:solidFill>
                <a:schemeClr val="accent1"/>
              </a:solidFill>
              <a:latin typeface="Arial" pitchFamily="34" charset="0"/>
            </a:endParaRPr>
          </a:p>
        </p:txBody>
      </p:sp>
      <p:sp>
        <p:nvSpPr>
          <p:cNvPr id="3" name="任意多边形: 形状 20"/>
          <p:cNvSpPr/>
          <p:nvPr>
            <p:custDataLst>
              <p:tags r:id="rId22"/>
            </p:custDataLst>
          </p:nvPr>
        </p:nvSpPr>
        <p:spPr>
          <a:xfrm>
            <a:off x="457204" y="0"/>
            <a:ext cx="609605" cy="914407"/>
          </a:xfrm>
          <a:custGeom>
            <a:gdLst>
              <a:gd name="connsiteX0" fmla="*/ 0 w 627387"/>
              <a:gd name="connsiteY0" fmla="*/ 0 h 912618"/>
              <a:gd name="connsiteX1" fmla="*/ 627387 w 627387"/>
              <a:gd name="connsiteY1" fmla="*/ 0 h 912618"/>
              <a:gd name="connsiteX2" fmla="*/ 627387 w 627387"/>
              <a:gd name="connsiteY2" fmla="*/ 912618 h 912618"/>
              <a:gd name="connsiteX3" fmla="*/ 626450 w 627387"/>
              <a:gd name="connsiteY3" fmla="*/ 912618 h 912618"/>
              <a:gd name="connsiteX4" fmla="*/ 307591 w 627387"/>
              <a:gd name="connsiteY4" fmla="*/ 508784 h 912618"/>
              <a:gd name="connsiteX5" fmla="*/ 0 w 627387"/>
              <a:gd name="connsiteY5" fmla="*/ 898346 h 9126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7387" h="912618">
                <a:moveTo>
                  <a:pt x="0" y="0"/>
                </a:moveTo>
                <a:lnTo>
                  <a:pt x="627387" y="0"/>
                </a:lnTo>
                <a:lnTo>
                  <a:pt x="627387" y="912618"/>
                </a:lnTo>
                <a:lnTo>
                  <a:pt x="626450" y="912618"/>
                </a:lnTo>
                <a:lnTo>
                  <a:pt x="307591" y="508784"/>
                </a:lnTo>
                <a:lnTo>
                  <a:pt x="0" y="898346"/>
                </a:lnTo>
                <a:close/>
              </a:path>
            </a:pathLst>
          </a:custGeom>
          <a:solidFill>
            <a:schemeClr val="accent1"/>
          </a:solidFill>
          <a:ln w="12700" cap="flat">
            <a:noFill/>
            <a:prstDash val="solid"/>
            <a:miter lim="800000"/>
          </a:ln>
          <a:effectLst/>
        </p:spPr>
        <p:txBody>
          <a:bodyPr wrap="square" lIns="0" tIns="0" rIns="0" bIns="0" numCol="1"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ustDataLst>
      <p:tags r:id="rId23"/>
    </p:custDataLst>
  </p:cSld>
  <p:clrMapOvr>
    <a:masterClrMapping/>
  </p:clrMapOvr>
  <p:transition>
    <p:fad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857" name="Group 14857"/>
          <p:cNvGrpSpPr/>
          <p:nvPr>
            <p:custDataLst>
              <p:tags r:id="rId2"/>
            </p:custDataLst>
          </p:nvPr>
        </p:nvGrpSpPr>
        <p:grpSpPr>
          <a:xfrm>
            <a:off x="746067" y="1523267"/>
            <a:ext cx="4807791" cy="5029819"/>
            <a:chExt cx="5009165" cy="5240493"/>
          </a:xfrm>
        </p:grpSpPr>
        <p:sp>
          <p:nvSpPr>
            <p:cNvPr id="14855" name="Shape 14855"/>
            <p:cNvSpPr/>
            <p:nvPr>
              <p:custDataLst>
                <p:tags r:id="rId3"/>
              </p:custDataLst>
            </p:nvPr>
          </p:nvSpPr>
          <p:spPr>
            <a:xfrm flipH="1">
              <a:off x="0" y="0"/>
              <a:ext cx="5009166" cy="5240494"/>
            </a:xfrm>
            <a:custGeom>
              <a:cxnLst>
                <a:cxn ang="0">
                  <a:pos x="wd2" y="hd2"/>
                </a:cxn>
                <a:cxn ang="5400000">
                  <a:pos x="wd2" y="hd2"/>
                </a:cxn>
                <a:cxn ang="10800000">
                  <a:pos x="wd2" y="hd2"/>
                </a:cxn>
                <a:cxn ang="16200000">
                  <a:pos x="wd2" y="hd2"/>
                </a:cxn>
              </a:cxnLst>
              <a:rect l="0" t="0" r="r" b="b"/>
              <a:pathLst>
                <a:path w="21600" h="21600" extrusionOk="0">
                  <a:moveTo>
                    <a:pt x="11035" y="0"/>
                  </a:moveTo>
                  <a:lnTo>
                    <a:pt x="0" y="21600"/>
                  </a:lnTo>
                  <a:lnTo>
                    <a:pt x="21600" y="17462"/>
                  </a:lnTo>
                </a:path>
              </a:pathLst>
            </a:custGeom>
            <a:noFill/>
            <a:ln w="25400" cap="flat">
              <a:solidFill>
                <a:schemeClr val="bg1">
                  <a:lumMod val="75000"/>
                </a:schemeClr>
              </a:solidFill>
              <a:custDash>
                <a:ds d="200000" sp="200000"/>
              </a:custDash>
              <a:miter lim="400000"/>
            </a:ln>
            <a:effectLst/>
          </p:spPr>
          <p:txBody>
            <a:bodyPr wrap="square" lIns="47625" tIns="47625" rIns="47625" bIns="47625"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endParaRPr sz="4690">
                <a:solidFill>
                  <a:srgbClr val="222222"/>
                </a:solidFill>
                <a:latin typeface="微软雅黑" panose="020b0503020204020204" charset="-122"/>
                <a:ea typeface="微软雅黑"/>
              </a:endParaRPr>
            </a:p>
          </p:txBody>
        </p:sp>
        <p:sp>
          <p:nvSpPr>
            <p:cNvPr id="14856" name="Shape 14856"/>
            <p:cNvSpPr/>
            <p:nvPr>
              <p:custDataLst>
                <p:tags r:id="rId4"/>
              </p:custDataLst>
            </p:nvPr>
          </p:nvSpPr>
          <p:spPr>
            <a:xfrm flipH="1" flipV="1">
              <a:off x="628802" y="1839579"/>
              <a:ext cx="4374315" cy="3389096"/>
            </a:xfrm>
            <a:prstGeom prst="line">
              <a:avLst/>
            </a:prstGeom>
            <a:noFill/>
            <a:ln w="25400" cap="flat">
              <a:solidFill>
                <a:schemeClr val="bg1">
                  <a:lumMod val="75000"/>
                </a:schemeClr>
              </a:solidFill>
              <a:custDash>
                <a:ds d="200000" sp="200000"/>
              </a:custDash>
              <a:miter lim="400000"/>
              <a:headEnd type="oval" w="med" len="med"/>
            </a:ln>
            <a:effectLst/>
          </p:spPr>
          <p:txBody>
            <a:bodyPr wrap="square" lIns="47625" tIns="47625" rIns="47625" bIns="47625"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endParaRPr sz="4690">
                <a:solidFill>
                  <a:srgbClr val="222222"/>
                </a:solidFill>
                <a:latin typeface="微软雅黑" panose="020b0503020204020204" charset="-122"/>
                <a:ea typeface="微软雅黑"/>
              </a:endParaRPr>
            </a:p>
          </p:txBody>
        </p:sp>
      </p:grpSp>
      <p:sp>
        <p:nvSpPr>
          <p:cNvPr id="14858" name="Shape 14858"/>
          <p:cNvSpPr/>
          <p:nvPr>
            <p:custDataLst>
              <p:tags r:id="rId5"/>
            </p:custDataLst>
          </p:nvPr>
        </p:nvSpPr>
        <p:spPr>
          <a:xfrm flipH="1">
            <a:off x="753008" y="1537148"/>
            <a:ext cx="2316167" cy="4021008"/>
          </a:xfrm>
          <a:custGeom>
            <a:cxnLst>
              <a:cxn ang="0">
                <a:pos x="wd2" y="hd2"/>
              </a:cxn>
              <a:cxn ang="5400000">
                <a:pos x="wd2" y="hd2"/>
              </a:cxn>
              <a:cxn ang="10800000">
                <a:pos x="wd2" y="hd2"/>
              </a:cxn>
              <a:cxn ang="16200000">
                <a:pos x="wd2" y="hd2"/>
              </a:cxn>
            </a:cxnLst>
            <a:rect l="0" t="0" r="r" b="b"/>
            <a:pathLst>
              <a:path w="21558" h="21600" extrusionOk="0">
                <a:moveTo>
                  <a:pt x="0" y="0"/>
                </a:moveTo>
                <a:lnTo>
                  <a:pt x="0" y="16506"/>
                </a:lnTo>
                <a:lnTo>
                  <a:pt x="21558" y="21600"/>
                </a:lnTo>
                <a:cubicBezTo>
                  <a:pt x="21600" y="15221"/>
                  <a:pt x="17409" y="8834"/>
                  <a:pt x="8975" y="3966"/>
                </a:cubicBezTo>
                <a:cubicBezTo>
                  <a:pt x="6234" y="2384"/>
                  <a:pt x="3207" y="1065"/>
                  <a:pt x="0" y="0"/>
                </a:cubicBezTo>
                <a:close/>
              </a:path>
            </a:pathLst>
          </a:custGeom>
          <a:solidFill>
            <a:schemeClr val="accent3"/>
          </a:solidFill>
          <a:ln w="12700" cap="flat">
            <a:noFill/>
            <a:miter lim="400000"/>
          </a:ln>
          <a:effectLst/>
        </p:spPr>
        <p:txBody>
          <a:bodyPr wrap="square" lIns="0" tIns="0" rIns="0" bIns="0" numCol="1"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endParaRPr sz="4690">
              <a:solidFill>
                <a:srgbClr val="222222"/>
              </a:solidFill>
              <a:latin typeface="微软雅黑" panose="020b0503020204020204" charset="-122"/>
              <a:ea typeface="微软雅黑"/>
            </a:endParaRPr>
          </a:p>
        </p:txBody>
      </p:sp>
      <p:sp>
        <p:nvSpPr>
          <p:cNvPr id="14860" name="Shape 14860"/>
          <p:cNvSpPr>
            <a:spLocks noChangeAspect="1"/>
          </p:cNvSpPr>
          <p:nvPr>
            <p:custDataLst>
              <p:tags r:id="rId6"/>
            </p:custDataLst>
          </p:nvPr>
        </p:nvSpPr>
        <p:spPr>
          <a:xfrm flipH="1">
            <a:off x="1907455" y="2757304"/>
            <a:ext cx="1769100" cy="3071268"/>
          </a:xfrm>
          <a:custGeom>
            <a:cxnLst>
              <a:cxn ang="0">
                <a:pos x="wd2" y="hd2"/>
              </a:cxn>
              <a:cxn ang="5400000">
                <a:pos x="wd2" y="hd2"/>
              </a:cxn>
              <a:cxn ang="10800000">
                <a:pos x="wd2" y="hd2"/>
              </a:cxn>
              <a:cxn ang="16200000">
                <a:pos x="wd2" y="hd2"/>
              </a:cxn>
            </a:cxnLst>
            <a:rect l="0" t="0" r="r" b="b"/>
            <a:pathLst>
              <a:path w="21558" h="21600" extrusionOk="0">
                <a:moveTo>
                  <a:pt x="0" y="0"/>
                </a:moveTo>
                <a:lnTo>
                  <a:pt x="0" y="16506"/>
                </a:lnTo>
                <a:lnTo>
                  <a:pt x="21558" y="21600"/>
                </a:lnTo>
                <a:cubicBezTo>
                  <a:pt x="21600" y="15221"/>
                  <a:pt x="17409" y="8834"/>
                  <a:pt x="8975" y="3966"/>
                </a:cubicBezTo>
                <a:cubicBezTo>
                  <a:pt x="6234" y="2384"/>
                  <a:pt x="3207" y="1065"/>
                  <a:pt x="0" y="0"/>
                </a:cubicBezTo>
                <a:close/>
              </a:path>
            </a:pathLst>
          </a:custGeom>
          <a:solidFill>
            <a:schemeClr val="accent2">
              <a:lumMod val="75000"/>
            </a:schemeClr>
          </a:solidFill>
          <a:ln w="12700" cap="flat">
            <a:noFill/>
            <a:miter lim="400000"/>
          </a:ln>
          <a:effectLst/>
        </p:spPr>
        <p:txBody>
          <a:bodyPr wrap="square" lIns="0" tIns="0" rIns="0" bIns="0" numCol="1"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endParaRPr sz="4690">
              <a:solidFill>
                <a:srgbClr val="222222"/>
              </a:solidFill>
              <a:latin typeface="微软雅黑" panose="020b0503020204020204" charset="-122"/>
              <a:ea typeface="微软雅黑"/>
            </a:endParaRPr>
          </a:p>
        </p:txBody>
      </p:sp>
      <p:sp>
        <p:nvSpPr>
          <p:cNvPr id="14861" name="Shape 14861"/>
          <p:cNvSpPr/>
          <p:nvPr>
            <p:custDataLst>
              <p:tags r:id="rId7"/>
            </p:custDataLst>
          </p:nvPr>
        </p:nvSpPr>
        <p:spPr>
          <a:xfrm flipH="1">
            <a:off x="3132376" y="4027045"/>
            <a:ext cx="1153571" cy="2002671"/>
          </a:xfrm>
          <a:custGeom>
            <a:cxnLst>
              <a:cxn ang="0">
                <a:pos x="wd2" y="hd2"/>
              </a:cxn>
              <a:cxn ang="5400000">
                <a:pos x="wd2" y="hd2"/>
              </a:cxn>
              <a:cxn ang="10800000">
                <a:pos x="wd2" y="hd2"/>
              </a:cxn>
              <a:cxn ang="16200000">
                <a:pos x="wd2" y="hd2"/>
              </a:cxn>
            </a:cxnLst>
            <a:rect l="0" t="0" r="r" b="b"/>
            <a:pathLst>
              <a:path w="21558" h="21600" extrusionOk="0">
                <a:moveTo>
                  <a:pt x="0" y="0"/>
                </a:moveTo>
                <a:lnTo>
                  <a:pt x="0" y="16506"/>
                </a:lnTo>
                <a:lnTo>
                  <a:pt x="21558" y="21600"/>
                </a:lnTo>
                <a:cubicBezTo>
                  <a:pt x="21600" y="15221"/>
                  <a:pt x="17409" y="8834"/>
                  <a:pt x="8975" y="3966"/>
                </a:cubicBezTo>
                <a:cubicBezTo>
                  <a:pt x="6234" y="2384"/>
                  <a:pt x="3207" y="1065"/>
                  <a:pt x="0" y="0"/>
                </a:cubicBezTo>
                <a:close/>
              </a:path>
            </a:pathLst>
          </a:custGeom>
          <a:solidFill>
            <a:schemeClr val="accent1"/>
          </a:solidFill>
          <a:ln w="12700" cap="flat">
            <a:noFill/>
            <a:miter lim="400000"/>
          </a:ln>
          <a:effectLst/>
        </p:spPr>
        <p:txBody>
          <a:bodyPr wrap="square" lIns="0" tIns="0" rIns="0" bIns="0" numCol="1"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endParaRPr sz="4690">
              <a:solidFill>
                <a:srgbClr val="222222"/>
              </a:solidFill>
              <a:latin typeface="微软雅黑" panose="020b0503020204020204" charset="-122"/>
              <a:ea typeface="微软雅黑"/>
            </a:endParaRPr>
          </a:p>
        </p:txBody>
      </p:sp>
      <p:sp>
        <p:nvSpPr>
          <p:cNvPr id="3" name="文本框 2"/>
          <p:cNvSpPr txBox="1"/>
          <p:nvPr>
            <p:custDataLst>
              <p:tags r:id="rId8"/>
            </p:custDataLst>
          </p:nvPr>
        </p:nvSpPr>
        <p:spPr>
          <a:xfrm>
            <a:off x="1364631" y="3328312"/>
            <a:ext cx="61903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r>
              <a:rPr kumimoji="1" lang="en-US" altLang="zh-CN" sz="2800">
                <a:solidFill>
                  <a:srgbClr val="000000"/>
                </a:solidFill>
                <a:latin typeface="微软雅黑" panose="020b0503020204020204" charset="-122"/>
                <a:ea typeface="微软雅黑"/>
              </a:rPr>
              <a:t>03</a:t>
            </a:r>
            <a:endParaRPr kumimoji="1" lang="en-US" altLang="zh-CN" sz="2800">
              <a:solidFill>
                <a:srgbClr val="000000"/>
              </a:solidFill>
              <a:latin typeface="微软雅黑" panose="020b0503020204020204" charset="-122"/>
              <a:ea typeface="微软雅黑"/>
            </a:endParaRPr>
          </a:p>
        </p:txBody>
      </p:sp>
      <p:sp>
        <p:nvSpPr>
          <p:cNvPr id="14" name="文本框 13"/>
          <p:cNvSpPr txBox="1"/>
          <p:nvPr>
            <p:custDataLst>
              <p:tags r:id="rId9"/>
            </p:custDataLst>
          </p:nvPr>
        </p:nvSpPr>
        <p:spPr>
          <a:xfrm>
            <a:off x="2469834" y="4119081"/>
            <a:ext cx="686397"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r>
              <a:rPr kumimoji="1" lang="en-US" altLang="zh-CN" sz="2800">
                <a:solidFill>
                  <a:srgbClr val="FFFFFF"/>
                </a:solidFill>
                <a:latin typeface="微软雅黑" panose="020b0503020204020204" charset="-122"/>
                <a:ea typeface="微软雅黑"/>
              </a:rPr>
              <a:t>02</a:t>
            </a:r>
            <a:endParaRPr kumimoji="1" lang="en-US" altLang="zh-CN" sz="2800">
              <a:solidFill>
                <a:srgbClr val="FFFFFF"/>
              </a:solidFill>
              <a:latin typeface="微软雅黑" panose="020b0503020204020204" charset="-122"/>
              <a:ea typeface="微软雅黑"/>
            </a:endParaRPr>
          </a:p>
        </p:txBody>
      </p:sp>
      <p:sp>
        <p:nvSpPr>
          <p:cNvPr id="15" name="文本框 14"/>
          <p:cNvSpPr txBox="1"/>
          <p:nvPr>
            <p:custDataLst>
              <p:tags r:id="rId10"/>
            </p:custDataLst>
          </p:nvPr>
        </p:nvSpPr>
        <p:spPr>
          <a:xfrm>
            <a:off x="3459097" y="4915317"/>
            <a:ext cx="686397"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r>
              <a:rPr kumimoji="1" lang="en-US" altLang="zh-CN" sz="2800">
                <a:solidFill>
                  <a:srgbClr val="FFFFFF"/>
                </a:solidFill>
                <a:latin typeface="微软雅黑" panose="020b0503020204020204" charset="-122"/>
                <a:ea typeface="微软雅黑"/>
              </a:rPr>
              <a:t>01</a:t>
            </a:r>
            <a:endParaRPr kumimoji="1" lang="en-US" altLang="zh-CN" sz="2800">
              <a:solidFill>
                <a:srgbClr val="FFFFFF"/>
              </a:solidFill>
              <a:latin typeface="微软雅黑" panose="020b0503020204020204" charset="-122"/>
              <a:ea typeface="微软雅黑"/>
            </a:endParaRPr>
          </a:p>
        </p:txBody>
      </p:sp>
      <p:sp>
        <p:nvSpPr>
          <p:cNvPr id="4" name="矩形 3"/>
          <p:cNvSpPr/>
          <p:nvPr>
            <p:custDataLst>
              <p:tags r:id="rId11"/>
            </p:custDataLst>
          </p:nvPr>
        </p:nvSpPr>
        <p:spPr>
          <a:xfrm>
            <a:off x="5332672" y="2583717"/>
            <a:ext cx="5062065" cy="108352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457200"/>
            <a:endParaRPr kumimoji="1" lang="zh-CN" altLang="en-US">
              <a:solidFill>
                <a:srgbClr val="FFFFFF"/>
              </a:solidFill>
              <a:latin typeface="微软雅黑" panose="020b0503020204020204" charset="-122"/>
              <a:ea typeface="微软雅黑"/>
            </a:endParaRPr>
          </a:p>
        </p:txBody>
      </p:sp>
      <p:cxnSp>
        <p:nvCxnSpPr>
          <p:cNvPr id="5" name="直线连接符 5"/>
          <p:cNvCxnSpPr/>
          <p:nvPr>
            <p:custDataLst>
              <p:tags r:id="rId12"/>
            </p:custDataLst>
          </p:nvPr>
        </p:nvCxnSpPr>
        <p:spPr>
          <a:xfrm flipH="1">
            <a:off x="5332673" y="2583717"/>
            <a:ext cx="0" cy="1083527"/>
          </a:xfrm>
          <a:prstGeom prst="line">
            <a:avLst/>
          </a:prstGeom>
          <a:ln w="25400">
            <a:solidFill>
              <a:srgbClr val="2196F3"/>
            </a:solidFill>
          </a:ln>
        </p:spPr>
        <p:style>
          <a:lnRef idx="1">
            <a:schemeClr val="accent1"/>
          </a:lnRef>
          <a:fillRef idx="0">
            <a:schemeClr val="accent1"/>
          </a:fillRef>
          <a:effectRef idx="0">
            <a:schemeClr val="accent1"/>
          </a:effectRef>
          <a:fontRef idx="minor">
            <a:schemeClr val="tx1"/>
          </a:fontRef>
        </p:style>
      </p:cxnSp>
      <p:sp>
        <p:nvSpPr>
          <p:cNvPr id="27" name="矩形 26"/>
          <p:cNvSpPr/>
          <p:nvPr>
            <p:custDataLst>
              <p:tags r:id="rId13"/>
            </p:custDataLst>
          </p:nvPr>
        </p:nvSpPr>
        <p:spPr>
          <a:xfrm>
            <a:off x="5863632" y="4026638"/>
            <a:ext cx="5062065" cy="108352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457200"/>
            <a:endParaRPr kumimoji="1" lang="zh-CN" altLang="en-US">
              <a:solidFill>
                <a:srgbClr val="FFFFFF"/>
              </a:solidFill>
              <a:latin typeface="微软雅黑" panose="020b0503020204020204" charset="-122"/>
              <a:ea typeface="微软雅黑"/>
            </a:endParaRPr>
          </a:p>
        </p:txBody>
      </p:sp>
      <p:cxnSp>
        <p:nvCxnSpPr>
          <p:cNvPr id="30" name="直线连接符 29"/>
          <p:cNvCxnSpPr/>
          <p:nvPr>
            <p:custDataLst>
              <p:tags r:id="rId14"/>
            </p:custDataLst>
          </p:nvPr>
        </p:nvCxnSpPr>
        <p:spPr>
          <a:xfrm flipH="1">
            <a:off x="5863633" y="4026638"/>
            <a:ext cx="0" cy="1083527"/>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2" name="矩形 31"/>
          <p:cNvSpPr/>
          <p:nvPr>
            <p:custDataLst>
              <p:tags r:id="rId15"/>
            </p:custDataLst>
          </p:nvPr>
        </p:nvSpPr>
        <p:spPr>
          <a:xfrm>
            <a:off x="6394594" y="5469559"/>
            <a:ext cx="5062065" cy="108352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457200"/>
            <a:endParaRPr kumimoji="1" lang="zh-CN" altLang="en-US">
              <a:solidFill>
                <a:srgbClr val="FFFFFF"/>
              </a:solidFill>
              <a:latin typeface="微软雅黑" panose="020b0503020204020204" charset="-122"/>
              <a:ea typeface="微软雅黑"/>
            </a:endParaRPr>
          </a:p>
        </p:txBody>
      </p:sp>
      <p:cxnSp>
        <p:nvCxnSpPr>
          <p:cNvPr id="35" name="直线连接符 34"/>
          <p:cNvCxnSpPr/>
          <p:nvPr>
            <p:custDataLst>
              <p:tags r:id="rId16"/>
            </p:custDataLst>
          </p:nvPr>
        </p:nvCxnSpPr>
        <p:spPr>
          <a:xfrm flipH="1">
            <a:off x="6394595" y="5469559"/>
            <a:ext cx="0" cy="1083527"/>
          </a:xfrm>
          <a:prstGeom prst="line">
            <a:avLst/>
          </a:prstGeom>
          <a:ln w="25400">
            <a:solidFill>
              <a:srgbClr val="8BC34A"/>
            </a:solidFill>
          </a:ln>
        </p:spPr>
        <p:style>
          <a:lnRef idx="1">
            <a:schemeClr val="accent1"/>
          </a:lnRef>
          <a:fillRef idx="0">
            <a:schemeClr val="accent1"/>
          </a:fillRef>
          <a:effectRef idx="0">
            <a:schemeClr val="accent1"/>
          </a:effectRef>
          <a:fontRef idx="minor">
            <a:schemeClr val="tx1"/>
          </a:fontRef>
        </p:style>
      </p:cxnSp>
      <p:sp>
        <p:nvSpPr>
          <p:cNvPr id="40" name="文本框 39"/>
          <p:cNvSpPr txBox="1"/>
          <p:nvPr>
            <p:custDataLst>
              <p:tags r:id="rId17"/>
            </p:custDataLst>
          </p:nvPr>
        </p:nvSpPr>
        <p:spPr>
          <a:xfrm>
            <a:off x="5433557" y="2704906"/>
            <a:ext cx="4961180" cy="806254"/>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pPr>
            <a:r>
              <a:rPr lang="en-US" altLang="zh-CN" sz="1500" spc="150">
                <a:solidFill>
                  <a:schemeClr val="tx1"/>
                </a:solidFill>
                <a:latin typeface="微软雅黑" panose="020b0503020204020204" charset="-122"/>
                <a:ea typeface="微软雅黑"/>
              </a:rPr>
              <a:t>使中等职业学校学生获得进一步学习和职业发展所必需的数学知识、数学技能、数学方法、数学思想和活动经验；</a:t>
            </a:r>
            <a:endParaRPr lang="en-US" altLang="zh-CN" sz="1500" spc="150">
              <a:solidFill>
                <a:schemeClr val="tx1"/>
              </a:solidFill>
              <a:latin typeface="微软雅黑" panose="020b0503020204020204" charset="-122"/>
              <a:ea typeface="微软雅黑"/>
            </a:endParaRPr>
          </a:p>
        </p:txBody>
      </p:sp>
      <p:sp>
        <p:nvSpPr>
          <p:cNvPr id="41" name="文本框 40"/>
          <p:cNvSpPr txBox="1"/>
          <p:nvPr>
            <p:custDataLst>
              <p:tags r:id="rId18"/>
            </p:custDataLst>
          </p:nvPr>
        </p:nvSpPr>
        <p:spPr>
          <a:xfrm>
            <a:off x="5914074" y="4155010"/>
            <a:ext cx="4961180" cy="806254"/>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pPr>
            <a:r>
              <a:rPr lang="en-US" altLang="zh-CN" sz="1500" spc="150">
                <a:solidFill>
                  <a:schemeClr val="tx1"/>
                </a:solidFill>
                <a:latin typeface="微软雅黑" panose="020b0503020204020204" charset="-122"/>
                <a:ea typeface="微软雅黑"/>
              </a:rPr>
              <a:t>具备中等职业学校数学学科核心素养，形成在继续学习和未来工作中运用数学知识和经验发现问题的意识、运用数学的思想方法和工具解决问题的能力；</a:t>
            </a:r>
            <a:endParaRPr lang="en-US" altLang="zh-CN" sz="1500" spc="150">
              <a:solidFill>
                <a:schemeClr val="tx1"/>
              </a:solidFill>
              <a:latin typeface="微软雅黑" panose="020b0503020204020204" charset="-122"/>
              <a:ea typeface="微软雅黑"/>
            </a:endParaRPr>
          </a:p>
        </p:txBody>
      </p:sp>
      <p:sp>
        <p:nvSpPr>
          <p:cNvPr id="42" name="文本框 41"/>
          <p:cNvSpPr txBox="1"/>
          <p:nvPr>
            <p:custDataLst>
              <p:tags r:id="rId19"/>
            </p:custDataLst>
          </p:nvPr>
        </p:nvSpPr>
        <p:spPr>
          <a:xfrm>
            <a:off x="6445036" y="5583553"/>
            <a:ext cx="4961180" cy="806254"/>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pPr>
            <a:r>
              <a:rPr lang="en-US" altLang="zh-CN" sz="1500" spc="150">
                <a:solidFill>
                  <a:schemeClr val="tx1"/>
                </a:solidFill>
                <a:latin typeface="微软雅黑" panose="020b0503020204020204" charset="-122"/>
                <a:ea typeface="微软雅黑"/>
              </a:rPr>
              <a:t>具备一定的科学精神和工匠精神，养成良好的道德品质，增强创新意识，成为德智体美劳全面发展的高素质劳动者和技术技能人才。</a:t>
            </a:r>
            <a:endParaRPr lang="en-US" altLang="zh-CN" sz="1500" spc="150">
              <a:solidFill>
                <a:schemeClr val="tx1"/>
              </a:solidFill>
              <a:latin typeface="微软雅黑" panose="020b0503020204020204" charset="-122"/>
              <a:ea typeface="微软雅黑"/>
            </a:endParaRPr>
          </a:p>
        </p:txBody>
      </p:sp>
      <p:sp>
        <p:nvSpPr>
          <p:cNvPr id="10" name="副标题"/>
          <p:cNvSpPr txBox="1"/>
          <p:nvPr>
            <p:custDataLst>
              <p:tags r:id="rId20"/>
            </p:custDataLst>
          </p:nvPr>
        </p:nvSpPr>
        <p:spPr>
          <a:xfrm>
            <a:off x="1371611" y="914407"/>
            <a:ext cx="10363283" cy="457204"/>
          </a:xfrm>
          <a:prstGeom prst="rect">
            <a:avLst/>
          </a:prstGeom>
          <a:noFill/>
          <a:ln w="12700">
            <a:noFill/>
            <a:miter lim="400000"/>
          </a:ln>
          <a:extLst>
            <a:ext uri="{909E8E84-426E-40DD-AFC4-6F175D3DCCD1}">
              <a14:hiddenFill xmlns:a14="http://schemas.microsoft.com/office/drawing/2010/main">
                <a:solidFill>
                  <a:schemeClr val="accent3"/>
                </a:solidFill>
              </a14:hiddenFill>
            </a:ext>
          </a:extLst>
        </p:spPr>
        <p:txBody>
          <a:bodyPr lIns="0" tIns="0" rIns="0" bIns="0">
            <a:normAutofit/>
          </a:bodyPr>
          <a:lstStyle>
            <a:defPPr>
              <a:defRPr lang="zh-CN"/>
            </a:defPPr>
            <a:lvl1pPr marL="0" algn="l" defTabSz="914400" rtl="0" eaLnBrk="1" fontAlgn="auto" latinLnBrk="0" hangingPunct="1">
              <a:lnSpc>
                <a:spcPct val="120000"/>
              </a:lnSpc>
              <a:defRPr sz="2000" kern="1200">
                <a:solidFill>
                  <a:srgbClr val="FFFFFF"/>
                </a:solidFill>
                <a:latin typeface="微软雅黑" panose="020b0503020204020204" charset="-122"/>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20000"/>
              </a:lnSpc>
              <a:spcBef>
                <a:spcPct val="0"/>
              </a:spcBef>
              <a:spcAft>
                <a:spcPct val="0"/>
              </a:spcAft>
              <a:buSzTx/>
            </a:pPr>
            <a:r>
              <a:rPr lang="zh-CN" altLang="en-US" sz="2000">
                <a:solidFill>
                  <a:schemeClr val="tx1">
                    <a:lumMod val="85000"/>
                    <a:lumOff val="15000"/>
                  </a:schemeClr>
                </a:solidFill>
                <a:latin typeface="Arial" pitchFamily="34" charset="0"/>
              </a:rPr>
              <a:t>中等职业学校数学课程任务</a:t>
            </a:r>
            <a:endParaRPr lang="zh-CN" altLang="en-US" sz="2000">
              <a:solidFill>
                <a:schemeClr val="tx1">
                  <a:lumMod val="85000"/>
                  <a:lumOff val="15000"/>
                </a:schemeClr>
              </a:solidFill>
              <a:latin typeface="Arial" pitchFamily="34" charset="0"/>
            </a:endParaRPr>
          </a:p>
        </p:txBody>
      </p:sp>
      <p:sp>
        <p:nvSpPr>
          <p:cNvPr id="13" name="文本框 6"/>
          <p:cNvSpPr txBox="1"/>
          <p:nvPr>
            <p:custDataLst>
              <p:tags r:id="rId21"/>
            </p:custDataLst>
          </p:nvPr>
        </p:nvSpPr>
        <p:spPr>
          <a:xfrm>
            <a:off x="1371611" y="304802"/>
            <a:ext cx="10363283" cy="609605"/>
          </a:xfrm>
          <a:prstGeom prst="rect">
            <a:avLst/>
          </a:prstGeom>
          <a:noFill/>
          <a:ln w="12700">
            <a:noFill/>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a:solidFill>
                  <a:schemeClr val="accent1"/>
                </a:solidFill>
                <a:latin typeface="Arial" pitchFamily="34" charset="0"/>
              </a:rPr>
              <a:t>一、课程性质与任务</a:t>
            </a:r>
            <a:endParaRPr lang="zh-CN" altLang="en-US">
              <a:solidFill>
                <a:schemeClr val="accent1"/>
              </a:solidFill>
              <a:latin typeface="Arial" pitchFamily="34" charset="0"/>
            </a:endParaRPr>
          </a:p>
        </p:txBody>
      </p:sp>
      <p:sp>
        <p:nvSpPr>
          <p:cNvPr id="2" name="任意多边形: 形状 14"/>
          <p:cNvSpPr/>
          <p:nvPr>
            <p:custDataLst>
              <p:tags r:id="rId22"/>
            </p:custDataLst>
          </p:nvPr>
        </p:nvSpPr>
        <p:spPr>
          <a:xfrm>
            <a:off x="457204" y="0"/>
            <a:ext cx="609605" cy="1295410"/>
          </a:xfrm>
          <a:custGeom>
            <a:gdLst>
              <a:gd name="connsiteX0" fmla="*/ 0 w 627387"/>
              <a:gd name="connsiteY0" fmla="*/ 0 h 1289635"/>
              <a:gd name="connsiteX1" fmla="*/ 627387 w 627387"/>
              <a:gd name="connsiteY1" fmla="*/ 0 h 1289635"/>
              <a:gd name="connsiteX2" fmla="*/ 627387 w 627387"/>
              <a:gd name="connsiteY2" fmla="*/ 1289635 h 1289635"/>
              <a:gd name="connsiteX3" fmla="*/ 626450 w 627387"/>
              <a:gd name="connsiteY3" fmla="*/ 1289635 h 1289635"/>
              <a:gd name="connsiteX4" fmla="*/ 307591 w 627387"/>
              <a:gd name="connsiteY4" fmla="*/ 918889 h 1289635"/>
              <a:gd name="connsiteX5" fmla="*/ 0 w 627387"/>
              <a:gd name="connsiteY5" fmla="*/ 1276532 h 12896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7387" h="1289635">
                <a:moveTo>
                  <a:pt x="0" y="0"/>
                </a:moveTo>
                <a:lnTo>
                  <a:pt x="627387" y="0"/>
                </a:lnTo>
                <a:lnTo>
                  <a:pt x="627387" y="1289635"/>
                </a:lnTo>
                <a:lnTo>
                  <a:pt x="626450" y="1289635"/>
                </a:lnTo>
                <a:lnTo>
                  <a:pt x="307591" y="918889"/>
                </a:lnTo>
                <a:lnTo>
                  <a:pt x="0" y="1276532"/>
                </a:lnTo>
                <a:close/>
              </a:path>
            </a:pathLst>
          </a:custGeom>
          <a:solidFill>
            <a:schemeClr val="accent1"/>
          </a:solidFill>
          <a:ln w="12700" cap="flat">
            <a:noFill/>
            <a:prstDash val="solid"/>
            <a:miter lim="800000"/>
          </a:ln>
          <a:effectLst/>
        </p:spPr>
        <p:txBody>
          <a:bodyPr wrap="square" lIns="0" tIns="0" rIns="0" bIns="0" numCol="1"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23"/>
          <a:stretch>
            <a:fillRect/>
          </a:stretch>
        </p:blipFill>
        <p:spPr>
          <a:xfrm flipH="1">
            <a:off x="10922000" y="12280900"/>
            <a:ext cx="0" cy="0"/>
          </a:xfrm>
          <a:prstGeom prst="rect">
            <a:avLst/>
          </a:prstGeom>
          <a:ln>
            <a:noFill/>
          </a:ln>
        </p:spPr>
      </p:pic>
    </p:spTree>
    <p:custDataLst>
      <p:tags r:id="rId24"/>
    </p:custDataLst>
  </p:cSld>
  <p:clrMapOvr>
    <a:masterClrMapping/>
  </p:clrMapOvr>
  <p:transition>
    <p:fad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泪滴形 8"/>
          <p:cNvSpPr/>
          <p:nvPr>
            <p:custDataLst>
              <p:tags r:id="rId2"/>
            </p:custDataLst>
          </p:nvPr>
        </p:nvSpPr>
        <p:spPr>
          <a:xfrm flipH="1">
            <a:off x="1899010" y="1523035"/>
            <a:ext cx="1191778" cy="1191778"/>
          </a:xfrm>
          <a:prstGeom prst="teardrop">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文本框 16"/>
          <p:cNvSpPr txBox="1"/>
          <p:nvPr>
            <p:custDataLst>
              <p:tags r:id="rId3"/>
            </p:custDataLst>
          </p:nvPr>
        </p:nvSpPr>
        <p:spPr>
          <a:xfrm>
            <a:off x="1037694" y="2890943"/>
            <a:ext cx="2914409" cy="9286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30000"/>
              </a:lnSpc>
              <a:spcBef>
                <a:spcPct val="0"/>
              </a:spcBef>
              <a:spcAft>
                <a:spcPct val="0"/>
              </a:spcAft>
              <a:buSzTx/>
            </a:pPr>
            <a:r>
              <a:rPr lang="zh-CN" altLang="en-US" sz="2400" spc="150">
                <a:solidFill>
                  <a:schemeClr val="tx1">
                    <a:lumMod val="85000"/>
                    <a:lumOff val="15000"/>
                  </a:schemeClr>
                </a:solidFill>
                <a:latin typeface="Arial" pitchFamily="34" charset="0"/>
                <a:ea typeface="微软雅黑"/>
              </a:rPr>
              <a:t>数学运算</a:t>
            </a:r>
            <a:endParaRPr lang="zh-CN" altLang="en-US" sz="2400" spc="150">
              <a:solidFill>
                <a:schemeClr val="tx1">
                  <a:lumMod val="85000"/>
                  <a:lumOff val="15000"/>
                </a:schemeClr>
              </a:solidFill>
              <a:latin typeface="Arial" pitchFamily="34" charset="0"/>
              <a:ea typeface="微软雅黑"/>
            </a:endParaRPr>
          </a:p>
        </p:txBody>
      </p:sp>
      <p:sp>
        <p:nvSpPr>
          <p:cNvPr id="25" name="文本框 24"/>
          <p:cNvSpPr txBox="1"/>
          <p:nvPr>
            <p:custDataLst>
              <p:tags r:id="rId4"/>
            </p:custDataLst>
          </p:nvPr>
        </p:nvSpPr>
        <p:spPr>
          <a:xfrm>
            <a:off x="1907555" y="1626033"/>
            <a:ext cx="1174690" cy="985783"/>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3200" spc="300">
                <a:solidFill>
                  <a:schemeClr val="lt1"/>
                </a:solidFill>
                <a:latin typeface="Arial" pitchFamily="34" charset="0"/>
                <a:ea typeface="微软雅黑"/>
              </a:rPr>
              <a:t>01</a:t>
            </a:r>
            <a:endParaRPr kumimoji="1" lang="en-US" altLang="zh-CN" sz="3200" spc="300">
              <a:solidFill>
                <a:schemeClr val="lt1"/>
              </a:solidFill>
              <a:latin typeface="Arial" pitchFamily="34" charset="0"/>
              <a:ea typeface="微软雅黑"/>
            </a:endParaRPr>
          </a:p>
        </p:txBody>
      </p:sp>
      <p:sp>
        <p:nvSpPr>
          <p:cNvPr id="3" name="泪滴形 2"/>
          <p:cNvSpPr/>
          <p:nvPr>
            <p:custDataLst>
              <p:tags r:id="rId5"/>
            </p:custDataLst>
          </p:nvPr>
        </p:nvSpPr>
        <p:spPr>
          <a:xfrm flipH="1">
            <a:off x="5505187" y="1523035"/>
            <a:ext cx="1191778" cy="1191778"/>
          </a:xfrm>
          <a:prstGeom prst="teardrop">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文本框 5"/>
          <p:cNvSpPr txBox="1"/>
          <p:nvPr>
            <p:custDataLst>
              <p:tags r:id="rId6"/>
            </p:custDataLst>
          </p:nvPr>
        </p:nvSpPr>
        <p:spPr>
          <a:xfrm>
            <a:off x="4643871" y="2890945"/>
            <a:ext cx="2914409" cy="9286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30000"/>
              </a:lnSpc>
              <a:spcBef>
                <a:spcPct val="0"/>
              </a:spcBef>
              <a:spcAft>
                <a:spcPct val="0"/>
              </a:spcAft>
              <a:buSzTx/>
            </a:pPr>
            <a:r>
              <a:rPr lang="zh-CN" altLang="en-US" sz="2400" spc="150">
                <a:solidFill>
                  <a:schemeClr val="tx1">
                    <a:lumMod val="85000"/>
                    <a:lumOff val="15000"/>
                  </a:schemeClr>
                </a:solidFill>
                <a:latin typeface="Arial" pitchFamily="34" charset="0"/>
                <a:ea typeface="微软雅黑"/>
              </a:rPr>
              <a:t>直观想象</a:t>
            </a:r>
            <a:endParaRPr lang="zh-CN" altLang="en-US" sz="2400" spc="150">
              <a:solidFill>
                <a:schemeClr val="tx1">
                  <a:lumMod val="85000"/>
                  <a:lumOff val="15000"/>
                </a:schemeClr>
              </a:solidFill>
              <a:latin typeface="Arial" pitchFamily="34" charset="0"/>
              <a:ea typeface="微软雅黑"/>
            </a:endParaRPr>
          </a:p>
        </p:txBody>
      </p:sp>
      <p:sp>
        <p:nvSpPr>
          <p:cNvPr id="7" name="文本框 6"/>
          <p:cNvSpPr txBox="1"/>
          <p:nvPr>
            <p:custDataLst>
              <p:tags r:id="rId7"/>
            </p:custDataLst>
          </p:nvPr>
        </p:nvSpPr>
        <p:spPr>
          <a:xfrm>
            <a:off x="5513731" y="1626033"/>
            <a:ext cx="1174690" cy="985783"/>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3200" spc="300">
                <a:solidFill>
                  <a:schemeClr val="lt1"/>
                </a:solidFill>
                <a:latin typeface="Arial" pitchFamily="34" charset="0"/>
                <a:ea typeface="微软雅黑"/>
              </a:rPr>
              <a:t>02</a:t>
            </a:r>
            <a:endParaRPr kumimoji="1" lang="en-US" altLang="zh-CN" sz="3200" spc="300">
              <a:solidFill>
                <a:schemeClr val="lt1"/>
              </a:solidFill>
              <a:latin typeface="Arial" pitchFamily="34" charset="0"/>
              <a:ea typeface="微软雅黑"/>
            </a:endParaRPr>
          </a:p>
        </p:txBody>
      </p:sp>
      <p:sp>
        <p:nvSpPr>
          <p:cNvPr id="8" name="泪滴形 7"/>
          <p:cNvSpPr/>
          <p:nvPr>
            <p:custDataLst>
              <p:tags r:id="rId8"/>
            </p:custDataLst>
          </p:nvPr>
        </p:nvSpPr>
        <p:spPr>
          <a:xfrm flipH="1">
            <a:off x="9111362" y="1523035"/>
            <a:ext cx="1191778" cy="1191778"/>
          </a:xfrm>
          <a:prstGeom prst="teardrop">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文本框 10"/>
          <p:cNvSpPr txBox="1"/>
          <p:nvPr>
            <p:custDataLst>
              <p:tags r:id="rId9"/>
            </p:custDataLst>
          </p:nvPr>
        </p:nvSpPr>
        <p:spPr>
          <a:xfrm>
            <a:off x="8250047" y="2890945"/>
            <a:ext cx="2914409" cy="9286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30000"/>
              </a:lnSpc>
              <a:spcBef>
                <a:spcPct val="0"/>
              </a:spcBef>
              <a:spcAft>
                <a:spcPct val="0"/>
              </a:spcAft>
              <a:buSzTx/>
            </a:pPr>
            <a:r>
              <a:rPr lang="zh-CN" altLang="en-US" sz="2400" spc="150">
                <a:solidFill>
                  <a:schemeClr val="tx1">
                    <a:lumMod val="85000"/>
                    <a:lumOff val="15000"/>
                  </a:schemeClr>
                </a:solidFill>
                <a:latin typeface="Arial" pitchFamily="34" charset="0"/>
                <a:ea typeface="微软雅黑"/>
              </a:rPr>
              <a:t>逻辑推理</a:t>
            </a:r>
            <a:endParaRPr lang="zh-CN" altLang="en-US" sz="2400" spc="150">
              <a:solidFill>
                <a:schemeClr val="tx1">
                  <a:lumMod val="85000"/>
                  <a:lumOff val="15000"/>
                </a:schemeClr>
              </a:solidFill>
              <a:latin typeface="Arial" pitchFamily="34" charset="0"/>
              <a:ea typeface="微软雅黑"/>
            </a:endParaRPr>
          </a:p>
        </p:txBody>
      </p:sp>
      <p:sp>
        <p:nvSpPr>
          <p:cNvPr id="12" name="文本框 11"/>
          <p:cNvSpPr txBox="1"/>
          <p:nvPr>
            <p:custDataLst>
              <p:tags r:id="rId10"/>
            </p:custDataLst>
          </p:nvPr>
        </p:nvSpPr>
        <p:spPr>
          <a:xfrm>
            <a:off x="9119906" y="1626033"/>
            <a:ext cx="1174690" cy="985783"/>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3200" spc="300">
                <a:solidFill>
                  <a:schemeClr val="dk1">
                    <a:lumMod val="85000"/>
                    <a:lumOff val="15000"/>
                  </a:schemeClr>
                </a:solidFill>
                <a:latin typeface="Arial" pitchFamily="34" charset="0"/>
                <a:ea typeface="微软雅黑"/>
              </a:rPr>
              <a:t>03</a:t>
            </a:r>
            <a:endParaRPr kumimoji="1" lang="en-US" altLang="zh-CN" sz="3200" spc="300">
              <a:solidFill>
                <a:schemeClr val="dk1">
                  <a:lumMod val="85000"/>
                  <a:lumOff val="15000"/>
                </a:schemeClr>
              </a:solidFill>
              <a:latin typeface="Arial" pitchFamily="34" charset="0"/>
              <a:ea typeface="微软雅黑"/>
            </a:endParaRPr>
          </a:p>
        </p:txBody>
      </p:sp>
      <p:sp>
        <p:nvSpPr>
          <p:cNvPr id="14" name="泪滴形 13"/>
          <p:cNvSpPr/>
          <p:nvPr>
            <p:custDataLst>
              <p:tags r:id="rId11"/>
            </p:custDataLst>
          </p:nvPr>
        </p:nvSpPr>
        <p:spPr>
          <a:xfrm flipH="1">
            <a:off x="1899010" y="4256324"/>
            <a:ext cx="1191778" cy="1191778"/>
          </a:xfrm>
          <a:prstGeom prst="teardrop">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5" name="文本框 14"/>
          <p:cNvSpPr txBox="1"/>
          <p:nvPr>
            <p:custDataLst>
              <p:tags r:id="rId12"/>
            </p:custDataLst>
          </p:nvPr>
        </p:nvSpPr>
        <p:spPr>
          <a:xfrm>
            <a:off x="1037694" y="5624232"/>
            <a:ext cx="2914409" cy="9286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30000"/>
              </a:lnSpc>
              <a:spcBef>
                <a:spcPct val="0"/>
              </a:spcBef>
              <a:spcAft>
                <a:spcPct val="0"/>
              </a:spcAft>
              <a:buSzTx/>
            </a:pPr>
            <a:r>
              <a:rPr lang="zh-CN" altLang="en-US" sz="2400" spc="150">
                <a:solidFill>
                  <a:schemeClr val="tx1">
                    <a:lumMod val="85000"/>
                    <a:lumOff val="15000"/>
                  </a:schemeClr>
                </a:solidFill>
                <a:latin typeface="Arial" pitchFamily="34" charset="0"/>
                <a:ea typeface="微软雅黑"/>
              </a:rPr>
              <a:t>数学抽象</a:t>
            </a:r>
            <a:endParaRPr lang="zh-CN" altLang="en-US" sz="2400" spc="150">
              <a:solidFill>
                <a:schemeClr val="tx1">
                  <a:lumMod val="85000"/>
                  <a:lumOff val="15000"/>
                </a:schemeClr>
              </a:solidFill>
              <a:latin typeface="Arial" pitchFamily="34" charset="0"/>
              <a:ea typeface="微软雅黑"/>
            </a:endParaRPr>
          </a:p>
        </p:txBody>
      </p:sp>
      <p:sp>
        <p:nvSpPr>
          <p:cNvPr id="16" name="文本框 15"/>
          <p:cNvSpPr txBox="1"/>
          <p:nvPr>
            <p:custDataLst>
              <p:tags r:id="rId13"/>
            </p:custDataLst>
          </p:nvPr>
        </p:nvSpPr>
        <p:spPr>
          <a:xfrm>
            <a:off x="1907555" y="4359321"/>
            <a:ext cx="1174690" cy="985783"/>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3200" spc="300">
                <a:solidFill>
                  <a:schemeClr val="lt1"/>
                </a:solidFill>
                <a:latin typeface="Arial" pitchFamily="34" charset="0"/>
                <a:ea typeface="微软雅黑"/>
              </a:rPr>
              <a:t>04</a:t>
            </a:r>
            <a:endParaRPr kumimoji="1" lang="en-US" altLang="zh-CN" sz="3200" spc="300">
              <a:solidFill>
                <a:schemeClr val="lt1"/>
              </a:solidFill>
              <a:latin typeface="Arial" pitchFamily="34" charset="0"/>
              <a:ea typeface="微软雅黑"/>
            </a:endParaRPr>
          </a:p>
        </p:txBody>
      </p:sp>
      <p:sp>
        <p:nvSpPr>
          <p:cNvPr id="18" name="泪滴形 17"/>
          <p:cNvSpPr/>
          <p:nvPr>
            <p:custDataLst>
              <p:tags r:id="rId14"/>
            </p:custDataLst>
          </p:nvPr>
        </p:nvSpPr>
        <p:spPr>
          <a:xfrm flipH="1">
            <a:off x="5505185" y="4256324"/>
            <a:ext cx="1191778" cy="1191778"/>
          </a:xfrm>
          <a:prstGeom prst="teardrop">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文本框 18"/>
          <p:cNvSpPr txBox="1"/>
          <p:nvPr>
            <p:custDataLst>
              <p:tags r:id="rId15"/>
            </p:custDataLst>
          </p:nvPr>
        </p:nvSpPr>
        <p:spPr>
          <a:xfrm>
            <a:off x="4643871" y="5624232"/>
            <a:ext cx="2914409" cy="9286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30000"/>
              </a:lnSpc>
              <a:spcBef>
                <a:spcPct val="0"/>
              </a:spcBef>
              <a:spcAft>
                <a:spcPct val="0"/>
              </a:spcAft>
              <a:buSzTx/>
            </a:pPr>
            <a:r>
              <a:rPr lang="zh-CN" altLang="en-US" sz="2400" spc="150">
                <a:solidFill>
                  <a:schemeClr val="tx1">
                    <a:lumMod val="85000"/>
                    <a:lumOff val="15000"/>
                  </a:schemeClr>
                </a:solidFill>
                <a:latin typeface="Arial" pitchFamily="34" charset="0"/>
                <a:ea typeface="微软雅黑"/>
              </a:rPr>
              <a:t>数据分析</a:t>
            </a:r>
            <a:endParaRPr lang="zh-CN" altLang="en-US" sz="2400" spc="150">
              <a:solidFill>
                <a:schemeClr val="tx1">
                  <a:lumMod val="85000"/>
                  <a:lumOff val="15000"/>
                </a:schemeClr>
              </a:solidFill>
              <a:latin typeface="Arial" pitchFamily="34" charset="0"/>
              <a:ea typeface="微软雅黑"/>
            </a:endParaRPr>
          </a:p>
        </p:txBody>
      </p:sp>
      <p:sp>
        <p:nvSpPr>
          <p:cNvPr id="20" name="文本框 19"/>
          <p:cNvSpPr txBox="1"/>
          <p:nvPr>
            <p:custDataLst>
              <p:tags r:id="rId16"/>
            </p:custDataLst>
          </p:nvPr>
        </p:nvSpPr>
        <p:spPr>
          <a:xfrm>
            <a:off x="5513731" y="4359321"/>
            <a:ext cx="1174690" cy="985783"/>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3200" spc="300">
                <a:solidFill>
                  <a:schemeClr val="lt1"/>
                </a:solidFill>
                <a:latin typeface="Arial" pitchFamily="34" charset="0"/>
                <a:ea typeface="微软雅黑"/>
              </a:rPr>
              <a:t>05</a:t>
            </a:r>
            <a:endParaRPr kumimoji="1" lang="en-US" altLang="zh-CN" sz="3200" spc="300">
              <a:solidFill>
                <a:schemeClr val="lt1"/>
              </a:solidFill>
              <a:latin typeface="Arial" pitchFamily="34" charset="0"/>
              <a:ea typeface="微软雅黑"/>
            </a:endParaRPr>
          </a:p>
        </p:txBody>
      </p:sp>
      <p:sp>
        <p:nvSpPr>
          <p:cNvPr id="21" name="泪滴形 20"/>
          <p:cNvSpPr/>
          <p:nvPr>
            <p:custDataLst>
              <p:tags r:id="rId17"/>
            </p:custDataLst>
          </p:nvPr>
        </p:nvSpPr>
        <p:spPr>
          <a:xfrm flipH="1">
            <a:off x="9111362" y="4256324"/>
            <a:ext cx="1191778" cy="1191778"/>
          </a:xfrm>
          <a:prstGeom prst="teardrop">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文本框 21"/>
          <p:cNvSpPr txBox="1"/>
          <p:nvPr>
            <p:custDataLst>
              <p:tags r:id="rId18"/>
            </p:custDataLst>
          </p:nvPr>
        </p:nvSpPr>
        <p:spPr>
          <a:xfrm>
            <a:off x="8250047" y="5624232"/>
            <a:ext cx="2914409" cy="9286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30000"/>
              </a:lnSpc>
              <a:spcBef>
                <a:spcPct val="0"/>
              </a:spcBef>
              <a:spcAft>
                <a:spcPct val="0"/>
              </a:spcAft>
              <a:buSzTx/>
            </a:pPr>
            <a:r>
              <a:rPr lang="zh-CN" altLang="en-US" sz="2400" spc="150">
                <a:solidFill>
                  <a:schemeClr val="tx1">
                    <a:lumMod val="85000"/>
                    <a:lumOff val="15000"/>
                  </a:schemeClr>
                </a:solidFill>
                <a:latin typeface="Arial" pitchFamily="34" charset="0"/>
                <a:ea typeface="微软雅黑"/>
              </a:rPr>
              <a:t>数学建模</a:t>
            </a:r>
            <a:endParaRPr lang="zh-CN" altLang="en-US" sz="2400" spc="150">
              <a:solidFill>
                <a:schemeClr val="tx1">
                  <a:lumMod val="85000"/>
                  <a:lumOff val="15000"/>
                </a:schemeClr>
              </a:solidFill>
              <a:latin typeface="Arial" pitchFamily="34" charset="0"/>
              <a:ea typeface="微软雅黑"/>
            </a:endParaRPr>
          </a:p>
        </p:txBody>
      </p:sp>
      <p:sp>
        <p:nvSpPr>
          <p:cNvPr id="23" name="文本框 22"/>
          <p:cNvSpPr txBox="1"/>
          <p:nvPr>
            <p:custDataLst>
              <p:tags r:id="rId19"/>
            </p:custDataLst>
          </p:nvPr>
        </p:nvSpPr>
        <p:spPr>
          <a:xfrm>
            <a:off x="9119906" y="4359321"/>
            <a:ext cx="1174690" cy="985783"/>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3200" spc="300">
                <a:solidFill>
                  <a:schemeClr val="lt1"/>
                </a:solidFill>
                <a:latin typeface="Arial" pitchFamily="34" charset="0"/>
                <a:ea typeface="微软雅黑"/>
              </a:rPr>
              <a:t>06</a:t>
            </a:r>
            <a:endParaRPr kumimoji="1" lang="en-US" altLang="zh-CN" sz="3200" spc="300">
              <a:solidFill>
                <a:schemeClr val="lt1"/>
              </a:solidFill>
              <a:latin typeface="Arial" pitchFamily="34" charset="0"/>
              <a:ea typeface="微软雅黑"/>
            </a:endParaRPr>
          </a:p>
        </p:txBody>
      </p:sp>
      <p:sp>
        <p:nvSpPr>
          <p:cNvPr id="10" name="副标题"/>
          <p:cNvSpPr txBox="1"/>
          <p:nvPr>
            <p:custDataLst>
              <p:tags r:id="rId20"/>
            </p:custDataLst>
          </p:nvPr>
        </p:nvSpPr>
        <p:spPr>
          <a:xfrm>
            <a:off x="1371611" y="914407"/>
            <a:ext cx="10363283" cy="457204"/>
          </a:xfrm>
          <a:prstGeom prst="rect">
            <a:avLst/>
          </a:prstGeom>
          <a:noFill/>
          <a:ln w="12700">
            <a:noFill/>
            <a:miter lim="400000"/>
          </a:ln>
          <a:extLst>
            <a:ext uri="{909E8E84-426E-40DD-AFC4-6F175D3DCCD1}">
              <a14:hiddenFill xmlns:a14="http://schemas.microsoft.com/office/drawing/2010/main">
                <a:solidFill>
                  <a:schemeClr val="accent3"/>
                </a:solidFill>
              </a14:hiddenFill>
            </a:ext>
          </a:extLst>
        </p:spPr>
        <p:txBody>
          <a:bodyPr lIns="0" tIns="0" rIns="0" bIns="0">
            <a:normAutofit/>
          </a:bodyPr>
          <a:lstStyle>
            <a:defPPr>
              <a:defRPr lang="zh-CN"/>
            </a:defPPr>
            <a:lvl1pPr marL="0" algn="l" defTabSz="914400" rtl="0" eaLnBrk="1" fontAlgn="auto" latinLnBrk="0" hangingPunct="1">
              <a:lnSpc>
                <a:spcPct val="120000"/>
              </a:lnSpc>
              <a:defRPr sz="2000" kern="1200">
                <a:solidFill>
                  <a:srgbClr val="FFFFFF"/>
                </a:solidFill>
                <a:latin typeface="微软雅黑" panose="020b0503020204020204" charset="-122"/>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20000"/>
              </a:lnSpc>
              <a:spcBef>
                <a:spcPct val="0"/>
              </a:spcBef>
              <a:spcAft>
                <a:spcPct val="0"/>
              </a:spcAft>
              <a:buSzTx/>
            </a:pPr>
            <a:r>
              <a:rPr lang="zh-CN" altLang="en-US" sz="2000">
                <a:solidFill>
                  <a:schemeClr val="tx1">
                    <a:lumMod val="85000"/>
                    <a:lumOff val="15000"/>
                  </a:schemeClr>
                </a:solidFill>
                <a:latin typeface="Arial" pitchFamily="34" charset="0"/>
              </a:rPr>
              <a:t>数学学科核心素养</a:t>
            </a:r>
            <a:endParaRPr lang="zh-CN" altLang="en-US" sz="2000">
              <a:solidFill>
                <a:schemeClr val="tx1">
                  <a:lumMod val="85000"/>
                  <a:lumOff val="15000"/>
                </a:schemeClr>
              </a:solidFill>
              <a:latin typeface="Arial" pitchFamily="34" charset="0"/>
            </a:endParaRPr>
          </a:p>
        </p:txBody>
      </p:sp>
      <p:sp>
        <p:nvSpPr>
          <p:cNvPr id="13" name="文本框 6"/>
          <p:cNvSpPr txBox="1"/>
          <p:nvPr>
            <p:custDataLst>
              <p:tags r:id="rId21"/>
            </p:custDataLst>
          </p:nvPr>
        </p:nvSpPr>
        <p:spPr>
          <a:xfrm>
            <a:off x="1371611" y="304802"/>
            <a:ext cx="10363283" cy="609605"/>
          </a:xfrm>
          <a:prstGeom prst="rect">
            <a:avLst/>
          </a:prstGeom>
          <a:noFill/>
          <a:ln w="12700">
            <a:noFill/>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a:solidFill>
                  <a:schemeClr val="accent1"/>
                </a:solidFill>
                <a:latin typeface="Arial" pitchFamily="34" charset="0"/>
              </a:rPr>
              <a:t>二、数学学科核心素养与课程目标</a:t>
            </a:r>
            <a:endParaRPr lang="zh-CN" altLang="en-US">
              <a:solidFill>
                <a:schemeClr val="accent1"/>
              </a:solidFill>
              <a:latin typeface="Arial" pitchFamily="34" charset="0"/>
            </a:endParaRPr>
          </a:p>
        </p:txBody>
      </p:sp>
      <p:sp>
        <p:nvSpPr>
          <p:cNvPr id="2" name="任意多边形: 形状 14"/>
          <p:cNvSpPr/>
          <p:nvPr>
            <p:custDataLst>
              <p:tags r:id="rId22"/>
            </p:custDataLst>
          </p:nvPr>
        </p:nvSpPr>
        <p:spPr>
          <a:xfrm>
            <a:off x="457204" y="0"/>
            <a:ext cx="609605" cy="1295410"/>
          </a:xfrm>
          <a:custGeom>
            <a:gdLst>
              <a:gd name="connsiteX0" fmla="*/ 0 w 627387"/>
              <a:gd name="connsiteY0" fmla="*/ 0 h 1289635"/>
              <a:gd name="connsiteX1" fmla="*/ 627387 w 627387"/>
              <a:gd name="connsiteY1" fmla="*/ 0 h 1289635"/>
              <a:gd name="connsiteX2" fmla="*/ 627387 w 627387"/>
              <a:gd name="connsiteY2" fmla="*/ 1289635 h 1289635"/>
              <a:gd name="connsiteX3" fmla="*/ 626450 w 627387"/>
              <a:gd name="connsiteY3" fmla="*/ 1289635 h 1289635"/>
              <a:gd name="connsiteX4" fmla="*/ 307591 w 627387"/>
              <a:gd name="connsiteY4" fmla="*/ 918889 h 1289635"/>
              <a:gd name="connsiteX5" fmla="*/ 0 w 627387"/>
              <a:gd name="connsiteY5" fmla="*/ 1276532 h 12896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7387" h="1289635">
                <a:moveTo>
                  <a:pt x="0" y="0"/>
                </a:moveTo>
                <a:lnTo>
                  <a:pt x="627387" y="0"/>
                </a:lnTo>
                <a:lnTo>
                  <a:pt x="627387" y="1289635"/>
                </a:lnTo>
                <a:lnTo>
                  <a:pt x="626450" y="1289635"/>
                </a:lnTo>
                <a:lnTo>
                  <a:pt x="307591" y="918889"/>
                </a:lnTo>
                <a:lnTo>
                  <a:pt x="0" y="1276532"/>
                </a:lnTo>
                <a:close/>
              </a:path>
            </a:pathLst>
          </a:custGeom>
          <a:solidFill>
            <a:schemeClr val="accent1"/>
          </a:solidFill>
          <a:ln w="12700" cap="flat">
            <a:noFill/>
            <a:prstDash val="solid"/>
            <a:miter lim="800000"/>
          </a:ln>
          <a:effectLst/>
        </p:spPr>
        <p:txBody>
          <a:bodyPr wrap="square" lIns="0" tIns="0" rIns="0" bIns="0" numCol="1"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ustDataLst>
      <p:tags r:id="rId23"/>
    </p:custDataLst>
  </p:cSld>
  <p:clrMapOvr>
    <a:masterClrMapping/>
  </p:clrMapOvr>
  <p:transition>
    <p:fad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 name="文本框 6"/>
          <p:cNvSpPr txBox="1"/>
          <p:nvPr>
            <p:custDataLst>
              <p:tags r:id="rId2"/>
            </p:custDataLst>
          </p:nvPr>
        </p:nvSpPr>
        <p:spPr>
          <a:xfrm>
            <a:off x="1371611" y="304802"/>
            <a:ext cx="10363283" cy="609605"/>
          </a:xfrm>
          <a:prstGeom prst="rect">
            <a:avLst/>
          </a:prstGeom>
          <a:noFill/>
          <a:ln w="12700">
            <a:noFill/>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a:solidFill>
                  <a:schemeClr val="accent1"/>
                </a:solidFill>
                <a:latin typeface="Arial" pitchFamily="34" charset="0"/>
              </a:rPr>
              <a:t>二、数学学科核心素养与课程目标</a:t>
            </a:r>
            <a:endParaRPr lang="zh-CN" altLang="en-US">
              <a:solidFill>
                <a:schemeClr val="accent1"/>
              </a:solidFill>
              <a:latin typeface="Arial" pitchFamily="34" charset="0"/>
            </a:endParaRPr>
          </a:p>
        </p:txBody>
      </p:sp>
      <p:sp>
        <p:nvSpPr>
          <p:cNvPr id="2" name="任意多边形: 形状 20"/>
          <p:cNvSpPr/>
          <p:nvPr>
            <p:custDataLst>
              <p:tags r:id="rId3"/>
            </p:custDataLst>
          </p:nvPr>
        </p:nvSpPr>
        <p:spPr>
          <a:xfrm>
            <a:off x="457204" y="0"/>
            <a:ext cx="609605" cy="914407"/>
          </a:xfrm>
          <a:custGeom>
            <a:gdLst>
              <a:gd name="connsiteX0" fmla="*/ 0 w 627387"/>
              <a:gd name="connsiteY0" fmla="*/ 0 h 912618"/>
              <a:gd name="connsiteX1" fmla="*/ 627387 w 627387"/>
              <a:gd name="connsiteY1" fmla="*/ 0 h 912618"/>
              <a:gd name="connsiteX2" fmla="*/ 627387 w 627387"/>
              <a:gd name="connsiteY2" fmla="*/ 912618 h 912618"/>
              <a:gd name="connsiteX3" fmla="*/ 626450 w 627387"/>
              <a:gd name="connsiteY3" fmla="*/ 912618 h 912618"/>
              <a:gd name="connsiteX4" fmla="*/ 307591 w 627387"/>
              <a:gd name="connsiteY4" fmla="*/ 508784 h 912618"/>
              <a:gd name="connsiteX5" fmla="*/ 0 w 627387"/>
              <a:gd name="connsiteY5" fmla="*/ 898346 h 9126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7387" h="912618">
                <a:moveTo>
                  <a:pt x="0" y="0"/>
                </a:moveTo>
                <a:lnTo>
                  <a:pt x="627387" y="0"/>
                </a:lnTo>
                <a:lnTo>
                  <a:pt x="627387" y="912618"/>
                </a:lnTo>
                <a:lnTo>
                  <a:pt x="626450" y="912618"/>
                </a:lnTo>
                <a:lnTo>
                  <a:pt x="307591" y="508784"/>
                </a:lnTo>
                <a:lnTo>
                  <a:pt x="0" y="898346"/>
                </a:lnTo>
                <a:close/>
              </a:path>
            </a:pathLst>
          </a:custGeom>
          <a:solidFill>
            <a:schemeClr val="accent1"/>
          </a:solidFill>
          <a:ln w="12700" cap="flat">
            <a:noFill/>
            <a:prstDash val="solid"/>
            <a:miter lim="800000"/>
          </a:ln>
          <a:effectLst/>
        </p:spPr>
        <p:txBody>
          <a:bodyPr wrap="square" lIns="0" tIns="0" rIns="0" bIns="0" numCol="1"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矩形 2"/>
          <p:cNvSpPr/>
          <p:nvPr>
            <p:custDataLst>
              <p:tags r:id="rId4"/>
            </p:custDataLst>
          </p:nvPr>
        </p:nvSpPr>
        <p:spPr>
          <a:xfrm>
            <a:off x="1626212" y="1496376"/>
            <a:ext cx="8915978" cy="4779137"/>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lt1"/>
              </a:solidFill>
              <a:latin typeface="微软雅黑" panose="020b0503020204020204" charset="-122"/>
              <a:ea typeface="微软雅黑"/>
              <a:cs typeface="+mn-ea"/>
              <a:sym typeface="+mn-lt"/>
            </a:endParaRPr>
          </a:p>
        </p:txBody>
      </p:sp>
      <p:cxnSp>
        <p:nvCxnSpPr>
          <p:cNvPr id="10" name="直接连接符 9"/>
          <p:cNvCxnSpPr/>
          <p:nvPr>
            <p:custDataLst>
              <p:tags r:id="rId5"/>
            </p:custDataLst>
          </p:nvPr>
        </p:nvCxnSpPr>
        <p:spPr>
          <a:xfrm>
            <a:off x="1772264" y="1218995"/>
            <a:ext cx="398934" cy="398934"/>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6"/>
            </p:custDataLst>
          </p:nvPr>
        </p:nvCxnSpPr>
        <p:spPr>
          <a:xfrm>
            <a:off x="1626210" y="1287787"/>
            <a:ext cx="398934" cy="398934"/>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custDataLst>
              <p:tags r:id="rId7"/>
            </p:custDataLst>
          </p:nvPr>
        </p:nvCxnSpPr>
        <p:spPr>
          <a:xfrm>
            <a:off x="10166179" y="6085167"/>
            <a:ext cx="398934" cy="398934"/>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8"/>
            </p:custDataLst>
          </p:nvPr>
        </p:nvCxnSpPr>
        <p:spPr>
          <a:xfrm>
            <a:off x="10020125" y="6153960"/>
            <a:ext cx="398934" cy="398934"/>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5" name="Title 6"/>
          <p:cNvSpPr txBox="1"/>
          <p:nvPr>
            <p:custDataLst>
              <p:tags r:id="rId9"/>
            </p:custDataLst>
          </p:nvPr>
        </p:nvSpPr>
        <p:spPr>
          <a:xfrm>
            <a:off x="2144118" y="1977469"/>
            <a:ext cx="7880242" cy="3816983"/>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课程目标</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1" indent="0" algn="l" fontAlgn="auto">
              <a:lnSpc>
                <a:spcPct val="120000"/>
              </a:lnSpc>
              <a:spcBef>
                <a:spcPct val="0"/>
              </a:spcBef>
              <a:spcAft>
                <a:spcPts val="800"/>
              </a:spcAft>
              <a:buSzTx/>
              <a:buNone/>
            </a:pPr>
            <a:r>
              <a:rPr lang="zh-CN" altLang="en-US"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中等职业学校数学课程的目标是全面贯彻党的教育方针，落实立德树人根本任务。在完成义务教育的基础上，通过中等职业学校数学课程的学习，使学生获得继续学习、未来工作和发展所必需的数学基础知识、基本技能、基本思想和基本活动经验，具备一定的从数学角度发现和提出问题的能力、运用数学知识和思想方法分析和解决问题的能力。</a:t>
            </a:r>
            <a:endParaRPr lang="zh-CN" altLang="en-US"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Tree>
    <p:custDataLst>
      <p:tags r:id="rId10"/>
    </p:custDataLst>
  </p:cSld>
  <p:clrMapOvr>
    <a:masterClrMapping/>
  </p:clrMapOvr>
  <p:transition>
    <p:fad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p:cNvSpPr/>
          <p:nvPr>
            <p:custDataLst>
              <p:tags r:id="rId2"/>
            </p:custDataLst>
          </p:nvPr>
        </p:nvSpPr>
        <p:spPr>
          <a:xfrm>
            <a:off x="457174" y="1515371"/>
            <a:ext cx="11277654" cy="4742358"/>
          </a:xfrm>
          <a:prstGeom prst="rect">
            <a:avLst/>
          </a:prstGeom>
          <a:noFill/>
          <a:ln w="6350">
            <a:solidFill>
              <a:schemeClr val="accent1">
                <a:alpha val="20000"/>
              </a:schemeClr>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cxnSp>
        <p:nvCxnSpPr>
          <p:cNvPr id="12" name="直接连接符 11"/>
          <p:cNvCxnSpPr/>
          <p:nvPr>
            <p:custDataLst>
              <p:tags r:id="rId3"/>
            </p:custDataLst>
          </p:nvPr>
        </p:nvCxnSpPr>
        <p:spPr>
          <a:xfrm flipH="1">
            <a:off x="6096000" y="1771505"/>
            <a:ext cx="0" cy="4191283"/>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矩形 5"/>
          <p:cNvSpPr/>
          <p:nvPr>
            <p:custDataLst>
              <p:tags r:id="rId4"/>
            </p:custDataLst>
          </p:nvPr>
        </p:nvSpPr>
        <p:spPr>
          <a:xfrm>
            <a:off x="966236" y="1771505"/>
            <a:ext cx="4832235" cy="1781381"/>
          </a:xfrm>
          <a:prstGeom prst="rect">
            <a:avLst/>
          </a:prstGeom>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课程模块</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sp>
        <p:nvSpPr>
          <p:cNvPr id="3" name="矩形 2"/>
          <p:cNvSpPr/>
          <p:nvPr>
            <p:custDataLst>
              <p:tags r:id="rId5"/>
            </p:custDataLst>
          </p:nvPr>
        </p:nvSpPr>
        <p:spPr>
          <a:xfrm>
            <a:off x="6605004" y="1771628"/>
            <a:ext cx="4832305" cy="1781258"/>
          </a:xfrm>
          <a:prstGeom prst="rect">
            <a:avLst/>
          </a:prstGeom>
          <a:ln>
            <a:noFill/>
          </a:ln>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基础模块  基础知识、函数、几何与代数、概率与统计。</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sp>
        <p:nvSpPr>
          <p:cNvPr id="7" name="矩形 6"/>
          <p:cNvSpPr/>
          <p:nvPr>
            <p:custDataLst>
              <p:tags r:id="rId6"/>
            </p:custDataLst>
          </p:nvPr>
        </p:nvSpPr>
        <p:spPr>
          <a:xfrm>
            <a:off x="966201" y="4168920"/>
            <a:ext cx="4832305" cy="1781258"/>
          </a:xfrm>
          <a:prstGeom prst="rect">
            <a:avLst/>
          </a:prstGeom>
          <a:ln>
            <a:noFill/>
          </a:ln>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拓展模块一  </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a:p>
            <a:pPr marL="285750" marR="0" lvl="1" indent="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None/>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基础模块内容的延伸和拓展，包括基础知识、函数、几何与代数、概率与统计。</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cxnSp>
        <p:nvCxnSpPr>
          <p:cNvPr id="13" name="直接连接符 12"/>
          <p:cNvCxnSpPr/>
          <p:nvPr>
            <p:custDataLst>
              <p:tags r:id="rId7"/>
            </p:custDataLst>
          </p:nvPr>
        </p:nvCxnSpPr>
        <p:spPr>
          <a:xfrm>
            <a:off x="564920" y="3860903"/>
            <a:ext cx="10999467" cy="1"/>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15" name="矩形 14"/>
          <p:cNvSpPr/>
          <p:nvPr>
            <p:custDataLst>
              <p:tags r:id="rId8"/>
            </p:custDataLst>
          </p:nvPr>
        </p:nvSpPr>
        <p:spPr>
          <a:xfrm>
            <a:off x="6605004" y="4168920"/>
            <a:ext cx="4832305" cy="1781258"/>
          </a:xfrm>
          <a:prstGeom prst="rect">
            <a:avLst/>
          </a:prstGeom>
          <a:ln>
            <a:noFill/>
          </a:ln>
        </p:spPr>
        <p:txBody>
          <a:bodyPr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拓展模块二 </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a:p>
            <a:pPr marL="285750" marR="0" lvl="1" indent="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None/>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帮助学生开拓视野、促进专业学习、提升数学应用意识的拓展内容，包括七个专题和若干数学案例。</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sp>
        <p:nvSpPr>
          <p:cNvPr id="256" name="文本框 6"/>
          <p:cNvSpPr txBox="1"/>
          <p:nvPr>
            <p:custDataLst>
              <p:tags r:id="rId9"/>
            </p:custDataLst>
          </p:nvPr>
        </p:nvSpPr>
        <p:spPr>
          <a:xfrm>
            <a:off x="1371611" y="304802"/>
            <a:ext cx="10363283" cy="609605"/>
          </a:xfrm>
          <a:prstGeom prst="rect">
            <a:avLst/>
          </a:prstGeom>
          <a:noFill/>
          <a:ln w="12700">
            <a:noFill/>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a:solidFill>
                  <a:schemeClr val="accent1"/>
                </a:solidFill>
                <a:latin typeface="Arial" pitchFamily="34" charset="0"/>
              </a:rPr>
              <a:t>三、课程结构</a:t>
            </a:r>
            <a:endParaRPr lang="zh-CN" altLang="en-US">
              <a:solidFill>
                <a:schemeClr val="accent1"/>
              </a:solidFill>
              <a:latin typeface="Arial" pitchFamily="34" charset="0"/>
            </a:endParaRPr>
          </a:p>
        </p:txBody>
      </p:sp>
      <p:sp>
        <p:nvSpPr>
          <p:cNvPr id="2" name="任意多边形: 形状 20"/>
          <p:cNvSpPr/>
          <p:nvPr>
            <p:custDataLst>
              <p:tags r:id="rId10"/>
            </p:custDataLst>
          </p:nvPr>
        </p:nvSpPr>
        <p:spPr>
          <a:xfrm>
            <a:off x="457204" y="0"/>
            <a:ext cx="609605" cy="914407"/>
          </a:xfrm>
          <a:custGeom>
            <a:gdLst>
              <a:gd name="connsiteX0" fmla="*/ 0 w 627387"/>
              <a:gd name="connsiteY0" fmla="*/ 0 h 912618"/>
              <a:gd name="connsiteX1" fmla="*/ 627387 w 627387"/>
              <a:gd name="connsiteY1" fmla="*/ 0 h 912618"/>
              <a:gd name="connsiteX2" fmla="*/ 627387 w 627387"/>
              <a:gd name="connsiteY2" fmla="*/ 912618 h 912618"/>
              <a:gd name="connsiteX3" fmla="*/ 626450 w 627387"/>
              <a:gd name="connsiteY3" fmla="*/ 912618 h 912618"/>
              <a:gd name="connsiteX4" fmla="*/ 307591 w 627387"/>
              <a:gd name="connsiteY4" fmla="*/ 508784 h 912618"/>
              <a:gd name="connsiteX5" fmla="*/ 0 w 627387"/>
              <a:gd name="connsiteY5" fmla="*/ 898346 h 9126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7387" h="912618">
                <a:moveTo>
                  <a:pt x="0" y="0"/>
                </a:moveTo>
                <a:lnTo>
                  <a:pt x="627387" y="0"/>
                </a:lnTo>
                <a:lnTo>
                  <a:pt x="627387" y="912618"/>
                </a:lnTo>
                <a:lnTo>
                  <a:pt x="626450" y="912618"/>
                </a:lnTo>
                <a:lnTo>
                  <a:pt x="307591" y="508784"/>
                </a:lnTo>
                <a:lnTo>
                  <a:pt x="0" y="898346"/>
                </a:lnTo>
                <a:close/>
              </a:path>
            </a:pathLst>
          </a:custGeom>
          <a:solidFill>
            <a:schemeClr val="accent1"/>
          </a:solidFill>
          <a:ln w="12700" cap="flat">
            <a:noFill/>
            <a:prstDash val="solid"/>
            <a:miter lim="800000"/>
          </a:ln>
          <a:effectLst/>
        </p:spPr>
        <p:txBody>
          <a:bodyPr wrap="square" lIns="0" tIns="0" rIns="0" bIns="0" numCol="1"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ustDataLst>
      <p:tags r:id="rId11"/>
    </p:custDataLst>
  </p:cSld>
  <p:clrMapOvr>
    <a:masterClrMapping/>
  </p:clrMapOvr>
  <p:transition>
    <p:fad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27" name="直接连接符 26"/>
          <p:cNvCxnSpPr/>
          <p:nvPr>
            <p:custDataLst>
              <p:tags r:id="rId2"/>
            </p:custDataLst>
          </p:nvPr>
        </p:nvCxnSpPr>
        <p:spPr>
          <a:xfrm flipH="1">
            <a:off x="4419452" y="1694737"/>
            <a:ext cx="8751" cy="4423397"/>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3" name="等腰三角形 2"/>
          <p:cNvSpPr/>
          <p:nvPr>
            <p:custDataLst>
              <p:tags r:id="rId3"/>
            </p:custDataLst>
          </p:nvPr>
        </p:nvSpPr>
        <p:spPr>
          <a:xfrm flipH="1" flipV="1">
            <a:off x="4242788" y="1436040"/>
            <a:ext cx="362247" cy="325476"/>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文本框 3"/>
          <p:cNvSpPr txBox="1"/>
          <p:nvPr>
            <p:custDataLst>
              <p:tags r:id="rId4"/>
            </p:custDataLst>
          </p:nvPr>
        </p:nvSpPr>
        <p:spPr>
          <a:xfrm>
            <a:off x="4248679" y="1411986"/>
            <a:ext cx="362738" cy="264111"/>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a:solidFill>
                  <a:schemeClr val="lt1"/>
                </a:solidFill>
                <a:latin typeface="Arial" pitchFamily="34" charset="0"/>
                <a:ea typeface="微软雅黑"/>
              </a:rPr>
              <a:t>01</a:t>
            </a:r>
            <a:endParaRPr lang="en-US" altLang="zh-CN" sz="1400" b="1">
              <a:solidFill>
                <a:schemeClr val="lt1"/>
              </a:solidFill>
              <a:latin typeface="Arial" pitchFamily="34" charset="0"/>
              <a:ea typeface="微软雅黑"/>
            </a:endParaRPr>
          </a:p>
        </p:txBody>
      </p:sp>
      <p:sp>
        <p:nvSpPr>
          <p:cNvPr id="17" name="等腰三角形 16"/>
          <p:cNvSpPr/>
          <p:nvPr>
            <p:custDataLst>
              <p:tags r:id="rId5"/>
            </p:custDataLst>
          </p:nvPr>
        </p:nvSpPr>
        <p:spPr>
          <a:xfrm flipH="1" flipV="1">
            <a:off x="4131856" y="1600006"/>
            <a:ext cx="180142" cy="162001"/>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等腰三角形 21"/>
          <p:cNvSpPr/>
          <p:nvPr>
            <p:custDataLst>
              <p:tags r:id="rId6"/>
            </p:custDataLst>
          </p:nvPr>
        </p:nvSpPr>
        <p:spPr>
          <a:xfrm flipH="1" flipV="1">
            <a:off x="4022396" y="1663334"/>
            <a:ext cx="109459" cy="9867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文本框 7"/>
          <p:cNvSpPr txBox="1"/>
          <p:nvPr>
            <p:custDataLst>
              <p:tags r:id="rId7"/>
            </p:custDataLst>
          </p:nvPr>
        </p:nvSpPr>
        <p:spPr>
          <a:xfrm>
            <a:off x="4753066" y="1218927"/>
            <a:ext cx="3416538" cy="73613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100" spc="150">
                <a:solidFill>
                  <a:schemeClr val="tx1">
                    <a:lumMod val="85000"/>
                    <a:lumOff val="15000"/>
                  </a:schemeClr>
                </a:solidFill>
                <a:uFillTx/>
                <a:latin typeface="Arial" pitchFamily="34" charset="0"/>
                <a:ea typeface="微软雅黑"/>
              </a:rPr>
              <a:t>学时安排</a:t>
            </a:r>
            <a:endParaRPr lang="zh-CN" altLang="en-US" sz="1100" spc="150">
              <a:solidFill>
                <a:schemeClr val="tx1">
                  <a:lumMod val="85000"/>
                  <a:lumOff val="15000"/>
                </a:schemeClr>
              </a:solidFill>
              <a:uFillTx/>
              <a:latin typeface="Arial" pitchFamily="34" charset="0"/>
              <a:ea typeface="微软雅黑"/>
            </a:endParaRPr>
          </a:p>
        </p:txBody>
      </p:sp>
      <p:sp>
        <p:nvSpPr>
          <p:cNvPr id="5" name="等腰三角形 4"/>
          <p:cNvSpPr/>
          <p:nvPr>
            <p:custDataLst>
              <p:tags r:id="rId8"/>
            </p:custDataLst>
          </p:nvPr>
        </p:nvSpPr>
        <p:spPr>
          <a:xfrm flipH="1" flipV="1">
            <a:off x="4242788" y="2585505"/>
            <a:ext cx="362247" cy="325476"/>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文本框 8"/>
          <p:cNvSpPr txBox="1"/>
          <p:nvPr>
            <p:custDataLst>
              <p:tags r:id="rId9"/>
            </p:custDataLst>
          </p:nvPr>
        </p:nvSpPr>
        <p:spPr>
          <a:xfrm>
            <a:off x="4248679" y="2561451"/>
            <a:ext cx="362738" cy="264111"/>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a:solidFill>
                  <a:schemeClr val="lt1"/>
                </a:solidFill>
                <a:latin typeface="Arial" pitchFamily="34" charset="0"/>
                <a:ea typeface="微软雅黑"/>
              </a:rPr>
              <a:t>02</a:t>
            </a:r>
            <a:endParaRPr lang="en-US" altLang="zh-CN" sz="1400" b="1">
              <a:solidFill>
                <a:schemeClr val="lt1"/>
              </a:solidFill>
              <a:latin typeface="Arial" pitchFamily="34" charset="0"/>
              <a:ea typeface="微软雅黑"/>
            </a:endParaRPr>
          </a:p>
        </p:txBody>
      </p:sp>
      <p:sp>
        <p:nvSpPr>
          <p:cNvPr id="10" name="等腰三角形 9"/>
          <p:cNvSpPr/>
          <p:nvPr>
            <p:custDataLst>
              <p:tags r:id="rId10"/>
            </p:custDataLst>
          </p:nvPr>
        </p:nvSpPr>
        <p:spPr>
          <a:xfrm flipH="1" flipV="1">
            <a:off x="4131856" y="2749471"/>
            <a:ext cx="180142" cy="162001"/>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等腰三角形 10"/>
          <p:cNvSpPr/>
          <p:nvPr>
            <p:custDataLst>
              <p:tags r:id="rId11"/>
            </p:custDataLst>
          </p:nvPr>
        </p:nvSpPr>
        <p:spPr>
          <a:xfrm flipH="1" flipV="1">
            <a:off x="4022396" y="2812799"/>
            <a:ext cx="109459" cy="9867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文本框 11"/>
          <p:cNvSpPr txBox="1"/>
          <p:nvPr>
            <p:custDataLst>
              <p:tags r:id="rId12"/>
            </p:custDataLst>
          </p:nvPr>
        </p:nvSpPr>
        <p:spPr>
          <a:xfrm>
            <a:off x="4753066" y="2368392"/>
            <a:ext cx="3416538" cy="73613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100" spc="150">
                <a:solidFill>
                  <a:schemeClr val="tx1">
                    <a:lumMod val="85000"/>
                    <a:lumOff val="15000"/>
                  </a:schemeClr>
                </a:solidFill>
                <a:uFillTx/>
                <a:latin typeface="Arial" pitchFamily="34" charset="0"/>
                <a:ea typeface="微软雅黑"/>
              </a:rPr>
              <a:t>中等职业学校数学课程的总学时不低于144 学时，8学分。</a:t>
            </a:r>
            <a:endParaRPr lang="zh-CN" altLang="en-US" sz="1100" spc="150">
              <a:solidFill>
                <a:schemeClr val="tx1">
                  <a:lumMod val="85000"/>
                  <a:lumOff val="15000"/>
                </a:schemeClr>
              </a:solidFill>
              <a:uFillTx/>
              <a:latin typeface="Arial" pitchFamily="34" charset="0"/>
              <a:ea typeface="微软雅黑"/>
            </a:endParaRPr>
          </a:p>
        </p:txBody>
      </p:sp>
      <p:sp>
        <p:nvSpPr>
          <p:cNvPr id="13" name="等腰三角形 12"/>
          <p:cNvSpPr/>
          <p:nvPr>
            <p:custDataLst>
              <p:tags r:id="rId13"/>
            </p:custDataLst>
          </p:nvPr>
        </p:nvSpPr>
        <p:spPr>
          <a:xfrm flipH="1" flipV="1">
            <a:off x="4243347" y="3734980"/>
            <a:ext cx="362054" cy="325411"/>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文本框 13"/>
          <p:cNvSpPr txBox="1"/>
          <p:nvPr>
            <p:custDataLst>
              <p:tags r:id="rId14"/>
            </p:custDataLst>
          </p:nvPr>
        </p:nvSpPr>
        <p:spPr>
          <a:xfrm>
            <a:off x="4249363" y="3710916"/>
            <a:ext cx="362600" cy="264157"/>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a:solidFill>
                  <a:schemeClr val="dk1">
                    <a:lumMod val="85000"/>
                    <a:lumOff val="15000"/>
                  </a:schemeClr>
                </a:solidFill>
                <a:latin typeface="Arial" pitchFamily="34" charset="0"/>
                <a:ea typeface="微软雅黑"/>
              </a:rPr>
              <a:t>03</a:t>
            </a:r>
            <a:endParaRPr lang="en-US" altLang="zh-CN" sz="1400" b="1">
              <a:solidFill>
                <a:schemeClr val="dk1">
                  <a:lumMod val="85000"/>
                  <a:lumOff val="15000"/>
                </a:schemeClr>
              </a:solidFill>
              <a:latin typeface="Arial" pitchFamily="34" charset="0"/>
              <a:ea typeface="微软雅黑"/>
            </a:endParaRPr>
          </a:p>
        </p:txBody>
      </p:sp>
      <p:sp>
        <p:nvSpPr>
          <p:cNvPr id="15" name="等腰三角形 14"/>
          <p:cNvSpPr/>
          <p:nvPr>
            <p:custDataLst>
              <p:tags r:id="rId15"/>
            </p:custDataLst>
          </p:nvPr>
        </p:nvSpPr>
        <p:spPr>
          <a:xfrm flipH="1" flipV="1">
            <a:off x="4132325" y="3899052"/>
            <a:ext cx="179933" cy="161885"/>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6" name="等腰三角形 15"/>
          <p:cNvSpPr/>
          <p:nvPr>
            <p:custDataLst>
              <p:tags r:id="rId16"/>
            </p:custDataLst>
          </p:nvPr>
        </p:nvSpPr>
        <p:spPr>
          <a:xfrm flipH="1" flipV="1">
            <a:off x="4022943" y="3962494"/>
            <a:ext cx="109382" cy="98444"/>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文本框 18"/>
          <p:cNvSpPr txBox="1"/>
          <p:nvPr>
            <p:custDataLst>
              <p:tags r:id="rId17"/>
            </p:custDataLst>
          </p:nvPr>
        </p:nvSpPr>
        <p:spPr>
          <a:xfrm>
            <a:off x="4753066" y="3517857"/>
            <a:ext cx="3416538" cy="73613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100" spc="150">
                <a:solidFill>
                  <a:schemeClr val="tx1">
                    <a:lumMod val="85000"/>
                    <a:lumOff val="15000"/>
                  </a:schemeClr>
                </a:solidFill>
                <a:uFillTx/>
                <a:latin typeface="Arial" pitchFamily="34" charset="0"/>
                <a:ea typeface="微软雅黑"/>
              </a:rPr>
              <a:t>基础模块是必修内容，不低于 108学时，6学分。</a:t>
            </a:r>
            <a:endParaRPr lang="zh-CN" altLang="en-US" sz="1100" spc="150">
              <a:solidFill>
                <a:schemeClr val="tx1">
                  <a:lumMod val="85000"/>
                  <a:lumOff val="15000"/>
                </a:schemeClr>
              </a:solidFill>
              <a:uFillTx/>
              <a:latin typeface="Arial" pitchFamily="34" charset="0"/>
              <a:ea typeface="微软雅黑"/>
            </a:endParaRPr>
          </a:p>
        </p:txBody>
      </p:sp>
      <p:sp>
        <p:nvSpPr>
          <p:cNvPr id="21" name="等腰三角形 20"/>
          <p:cNvSpPr/>
          <p:nvPr>
            <p:custDataLst>
              <p:tags r:id="rId18"/>
            </p:custDataLst>
          </p:nvPr>
        </p:nvSpPr>
        <p:spPr>
          <a:xfrm flipH="1" flipV="1">
            <a:off x="4243347" y="4884445"/>
            <a:ext cx="362054" cy="325411"/>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6" name="文本框 25"/>
          <p:cNvSpPr txBox="1"/>
          <p:nvPr>
            <p:custDataLst>
              <p:tags r:id="rId19"/>
            </p:custDataLst>
          </p:nvPr>
        </p:nvSpPr>
        <p:spPr>
          <a:xfrm>
            <a:off x="4249363" y="4860381"/>
            <a:ext cx="362600" cy="264157"/>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a:solidFill>
                  <a:schemeClr val="lt1"/>
                </a:solidFill>
                <a:latin typeface="Arial" pitchFamily="34" charset="0"/>
                <a:ea typeface="微软雅黑"/>
              </a:rPr>
              <a:t>04</a:t>
            </a:r>
            <a:endParaRPr lang="en-US" altLang="zh-CN" sz="1400" b="1">
              <a:solidFill>
                <a:schemeClr val="lt1"/>
              </a:solidFill>
              <a:latin typeface="Arial" pitchFamily="34" charset="0"/>
              <a:ea typeface="微软雅黑"/>
            </a:endParaRPr>
          </a:p>
        </p:txBody>
      </p:sp>
      <p:sp>
        <p:nvSpPr>
          <p:cNvPr id="37" name="等腰三角形 36"/>
          <p:cNvSpPr/>
          <p:nvPr>
            <p:custDataLst>
              <p:tags r:id="rId20"/>
            </p:custDataLst>
          </p:nvPr>
        </p:nvSpPr>
        <p:spPr>
          <a:xfrm flipH="1" flipV="1">
            <a:off x="4132325" y="5048517"/>
            <a:ext cx="179933" cy="161885"/>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1" name="等腰三角形 40"/>
          <p:cNvSpPr/>
          <p:nvPr>
            <p:custDataLst>
              <p:tags r:id="rId21"/>
            </p:custDataLst>
          </p:nvPr>
        </p:nvSpPr>
        <p:spPr>
          <a:xfrm flipH="1" flipV="1">
            <a:off x="4022943" y="5111959"/>
            <a:ext cx="109382" cy="98444"/>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文本框 19"/>
          <p:cNvSpPr txBox="1"/>
          <p:nvPr>
            <p:custDataLst>
              <p:tags r:id="rId22"/>
            </p:custDataLst>
          </p:nvPr>
        </p:nvSpPr>
        <p:spPr>
          <a:xfrm>
            <a:off x="4753066" y="4667322"/>
            <a:ext cx="3416538" cy="736139"/>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200" spc="150">
                <a:solidFill>
                  <a:schemeClr val="tx1">
                    <a:lumMod val="85000"/>
                    <a:lumOff val="15000"/>
                  </a:schemeClr>
                </a:solidFill>
                <a:uFillTx/>
                <a:latin typeface="Arial" pitchFamily="34" charset="0"/>
                <a:ea typeface="微软雅黑"/>
              </a:rPr>
              <a:t>拓展模块一或拓展模块二可单独作为限定性选修内容，也可作为任意选修内容，限定性选修内容总学时不低于 36 学时，2学分。</a:t>
            </a:r>
            <a:endParaRPr lang="zh-CN" altLang="en-US" sz="1200" spc="150">
              <a:solidFill>
                <a:schemeClr val="tx1">
                  <a:lumMod val="85000"/>
                  <a:lumOff val="15000"/>
                </a:schemeClr>
              </a:solidFill>
              <a:uFillTx/>
              <a:latin typeface="Arial" pitchFamily="34" charset="0"/>
              <a:ea typeface="微软雅黑"/>
            </a:endParaRPr>
          </a:p>
        </p:txBody>
      </p:sp>
      <p:sp>
        <p:nvSpPr>
          <p:cNvPr id="43" name="等腰三角形 42"/>
          <p:cNvSpPr/>
          <p:nvPr>
            <p:custDataLst>
              <p:tags r:id="rId23"/>
            </p:custDataLst>
          </p:nvPr>
        </p:nvSpPr>
        <p:spPr>
          <a:xfrm flipH="1" flipV="1">
            <a:off x="4243347" y="6033911"/>
            <a:ext cx="362054" cy="325411"/>
          </a:xfrm>
          <a:prstGeom prst="triangl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文本框 43"/>
          <p:cNvSpPr txBox="1"/>
          <p:nvPr>
            <p:custDataLst>
              <p:tags r:id="rId24"/>
            </p:custDataLst>
          </p:nvPr>
        </p:nvSpPr>
        <p:spPr>
          <a:xfrm>
            <a:off x="4249363" y="6009847"/>
            <a:ext cx="362600" cy="264157"/>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a:solidFill>
                  <a:schemeClr val="lt1"/>
                </a:solidFill>
                <a:latin typeface="Arial" pitchFamily="34" charset="0"/>
                <a:ea typeface="微软雅黑"/>
              </a:rPr>
              <a:t>05</a:t>
            </a:r>
            <a:endParaRPr lang="en-US" altLang="zh-CN" sz="1400" b="1">
              <a:solidFill>
                <a:schemeClr val="lt1"/>
              </a:solidFill>
              <a:latin typeface="Arial" pitchFamily="34" charset="0"/>
              <a:ea typeface="微软雅黑"/>
            </a:endParaRPr>
          </a:p>
        </p:txBody>
      </p:sp>
      <p:sp>
        <p:nvSpPr>
          <p:cNvPr id="45" name="等腰三角形 44"/>
          <p:cNvSpPr/>
          <p:nvPr>
            <p:custDataLst>
              <p:tags r:id="rId25"/>
            </p:custDataLst>
          </p:nvPr>
        </p:nvSpPr>
        <p:spPr>
          <a:xfrm flipH="1" flipV="1">
            <a:off x="4132325" y="6197983"/>
            <a:ext cx="179933" cy="161885"/>
          </a:xfrm>
          <a:prstGeom prst="triangl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6" name="等腰三角形 45"/>
          <p:cNvSpPr/>
          <p:nvPr>
            <p:custDataLst>
              <p:tags r:id="rId26"/>
            </p:custDataLst>
          </p:nvPr>
        </p:nvSpPr>
        <p:spPr>
          <a:xfrm flipH="1" flipV="1">
            <a:off x="4022943" y="6261425"/>
            <a:ext cx="109382" cy="98444"/>
          </a:xfrm>
          <a:prstGeom prst="triangl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3" name="文本框 22"/>
          <p:cNvSpPr txBox="1"/>
          <p:nvPr>
            <p:custDataLst>
              <p:tags r:id="rId27"/>
            </p:custDataLst>
          </p:nvPr>
        </p:nvSpPr>
        <p:spPr>
          <a:xfrm>
            <a:off x="4753066" y="5816788"/>
            <a:ext cx="3416538" cy="736139"/>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200" spc="150">
                <a:solidFill>
                  <a:schemeClr val="tx1">
                    <a:lumMod val="85000"/>
                    <a:lumOff val="15000"/>
                  </a:schemeClr>
                </a:solidFill>
                <a:uFillTx/>
                <a:latin typeface="Arial" pitchFamily="34" charset="0"/>
                <a:ea typeface="微软雅黑"/>
              </a:rPr>
              <a:t>（各地区或学校可依据地方资源、学校特色、专业需要及学生实际情况，从拓展模块一和拓展模块二的教学内容中自主选择。） </a:t>
            </a:r>
            <a:endParaRPr lang="zh-CN" altLang="en-US" sz="1200" spc="150">
              <a:solidFill>
                <a:schemeClr val="tx1">
                  <a:lumMod val="85000"/>
                  <a:lumOff val="15000"/>
                </a:schemeClr>
              </a:solidFill>
              <a:uFillTx/>
              <a:latin typeface="Arial" pitchFamily="34" charset="0"/>
              <a:ea typeface="微软雅黑"/>
            </a:endParaRPr>
          </a:p>
        </p:txBody>
      </p:sp>
      <p:sp>
        <p:nvSpPr>
          <p:cNvPr id="256" name="文本框 6"/>
          <p:cNvSpPr txBox="1"/>
          <p:nvPr>
            <p:custDataLst>
              <p:tags r:id="rId28"/>
            </p:custDataLst>
          </p:nvPr>
        </p:nvSpPr>
        <p:spPr>
          <a:xfrm>
            <a:off x="1371611" y="304802"/>
            <a:ext cx="10363283" cy="609605"/>
          </a:xfrm>
          <a:prstGeom prst="rect">
            <a:avLst/>
          </a:prstGeom>
          <a:noFill/>
          <a:ln w="12700">
            <a:noFill/>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a:solidFill>
                  <a:schemeClr val="accent1"/>
                </a:solidFill>
                <a:latin typeface="Arial" pitchFamily="34" charset="0"/>
              </a:rPr>
              <a:t>三、课程结构</a:t>
            </a:r>
            <a:endParaRPr lang="zh-CN" altLang="en-US">
              <a:solidFill>
                <a:schemeClr val="accent1"/>
              </a:solidFill>
              <a:latin typeface="Arial" pitchFamily="34" charset="0"/>
            </a:endParaRPr>
          </a:p>
        </p:txBody>
      </p:sp>
      <p:sp>
        <p:nvSpPr>
          <p:cNvPr id="2" name="任意多边形: 形状 20"/>
          <p:cNvSpPr/>
          <p:nvPr>
            <p:custDataLst>
              <p:tags r:id="rId29"/>
            </p:custDataLst>
          </p:nvPr>
        </p:nvSpPr>
        <p:spPr>
          <a:xfrm>
            <a:off x="457204" y="0"/>
            <a:ext cx="609605" cy="914407"/>
          </a:xfrm>
          <a:custGeom>
            <a:gdLst>
              <a:gd name="connsiteX0" fmla="*/ 0 w 627387"/>
              <a:gd name="connsiteY0" fmla="*/ 0 h 912618"/>
              <a:gd name="connsiteX1" fmla="*/ 627387 w 627387"/>
              <a:gd name="connsiteY1" fmla="*/ 0 h 912618"/>
              <a:gd name="connsiteX2" fmla="*/ 627387 w 627387"/>
              <a:gd name="connsiteY2" fmla="*/ 912618 h 912618"/>
              <a:gd name="connsiteX3" fmla="*/ 626450 w 627387"/>
              <a:gd name="connsiteY3" fmla="*/ 912618 h 912618"/>
              <a:gd name="connsiteX4" fmla="*/ 307591 w 627387"/>
              <a:gd name="connsiteY4" fmla="*/ 508784 h 912618"/>
              <a:gd name="connsiteX5" fmla="*/ 0 w 627387"/>
              <a:gd name="connsiteY5" fmla="*/ 898346 h 9126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7387" h="912618">
                <a:moveTo>
                  <a:pt x="0" y="0"/>
                </a:moveTo>
                <a:lnTo>
                  <a:pt x="627387" y="0"/>
                </a:lnTo>
                <a:lnTo>
                  <a:pt x="627387" y="912618"/>
                </a:lnTo>
                <a:lnTo>
                  <a:pt x="626450" y="912618"/>
                </a:lnTo>
                <a:lnTo>
                  <a:pt x="307591" y="508784"/>
                </a:lnTo>
                <a:lnTo>
                  <a:pt x="0" y="898346"/>
                </a:lnTo>
                <a:close/>
              </a:path>
            </a:pathLst>
          </a:custGeom>
          <a:solidFill>
            <a:schemeClr val="accent1"/>
          </a:solidFill>
          <a:ln w="12700" cap="flat">
            <a:noFill/>
            <a:prstDash val="solid"/>
            <a:miter lim="800000"/>
          </a:ln>
          <a:effectLst/>
        </p:spPr>
        <p:txBody>
          <a:bodyPr wrap="square" lIns="0" tIns="0" rIns="0" bIns="0" numCol="1"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ustDataLst>
      <p:tags r:id="rId30"/>
    </p:custDataLst>
  </p:cSld>
  <p:clrMapOvr>
    <a:masterClrMapping/>
  </p:clrMapOvr>
  <p:transition>
    <p:fad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 name="文本框 6"/>
          <p:cNvSpPr txBox="1"/>
          <p:nvPr>
            <p:custDataLst>
              <p:tags r:id="rId2"/>
            </p:custDataLst>
          </p:nvPr>
        </p:nvSpPr>
        <p:spPr>
          <a:xfrm>
            <a:off x="1371611" y="304802"/>
            <a:ext cx="10363283" cy="609605"/>
          </a:xfrm>
          <a:prstGeom prst="rect">
            <a:avLst/>
          </a:prstGeom>
          <a:noFill/>
          <a:ln w="12700">
            <a:noFill/>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a:solidFill>
                  <a:schemeClr val="accent1"/>
                </a:solidFill>
                <a:latin typeface="Arial" pitchFamily="34" charset="0"/>
              </a:rPr>
              <a:t>三、课程结构</a:t>
            </a:r>
            <a:endParaRPr lang="zh-CN" altLang="en-US">
              <a:solidFill>
                <a:schemeClr val="accent1"/>
              </a:solidFill>
              <a:latin typeface="Arial" pitchFamily="34" charset="0"/>
            </a:endParaRPr>
          </a:p>
        </p:txBody>
      </p:sp>
      <p:sp>
        <p:nvSpPr>
          <p:cNvPr id="3" name="任意多边形: 形状 20"/>
          <p:cNvSpPr/>
          <p:nvPr>
            <p:custDataLst>
              <p:tags r:id="rId3"/>
            </p:custDataLst>
          </p:nvPr>
        </p:nvSpPr>
        <p:spPr>
          <a:xfrm>
            <a:off x="457204" y="0"/>
            <a:ext cx="609605" cy="914407"/>
          </a:xfrm>
          <a:custGeom>
            <a:gdLst>
              <a:gd name="connsiteX0" fmla="*/ 0 w 627387"/>
              <a:gd name="connsiteY0" fmla="*/ 0 h 912618"/>
              <a:gd name="connsiteX1" fmla="*/ 627387 w 627387"/>
              <a:gd name="connsiteY1" fmla="*/ 0 h 912618"/>
              <a:gd name="connsiteX2" fmla="*/ 627387 w 627387"/>
              <a:gd name="connsiteY2" fmla="*/ 912618 h 912618"/>
              <a:gd name="connsiteX3" fmla="*/ 626450 w 627387"/>
              <a:gd name="connsiteY3" fmla="*/ 912618 h 912618"/>
              <a:gd name="connsiteX4" fmla="*/ 307591 w 627387"/>
              <a:gd name="connsiteY4" fmla="*/ 508784 h 912618"/>
              <a:gd name="connsiteX5" fmla="*/ 0 w 627387"/>
              <a:gd name="connsiteY5" fmla="*/ 898346 h 9126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7387" h="912618">
                <a:moveTo>
                  <a:pt x="0" y="0"/>
                </a:moveTo>
                <a:lnTo>
                  <a:pt x="627387" y="0"/>
                </a:lnTo>
                <a:lnTo>
                  <a:pt x="627387" y="912618"/>
                </a:lnTo>
                <a:lnTo>
                  <a:pt x="626450" y="912618"/>
                </a:lnTo>
                <a:lnTo>
                  <a:pt x="307591" y="508784"/>
                </a:lnTo>
                <a:lnTo>
                  <a:pt x="0" y="898346"/>
                </a:lnTo>
                <a:close/>
              </a:path>
            </a:pathLst>
          </a:custGeom>
          <a:solidFill>
            <a:schemeClr val="accent1"/>
          </a:solidFill>
          <a:ln w="12700" cap="flat">
            <a:noFill/>
            <a:prstDash val="solid"/>
            <a:miter lim="800000"/>
          </a:ln>
          <a:effectLst/>
        </p:spPr>
        <p:txBody>
          <a:bodyPr wrap="square" lIns="0" tIns="0" rIns="0" bIns="0" numCol="1"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内容占位符 1"/>
          <p:cNvSpPr>
            <a:spLocks noGrp="1"/>
          </p:cNvSpPr>
          <p:nvPr>
            <p:custDataLst>
              <p:tags r:id="rId4"/>
            </p:custDataLst>
          </p:nvPr>
        </p:nvSpPr>
        <p:spPr>
          <a:xfrm>
            <a:off x="666663" y="1218997"/>
            <a:ext cx="10858677" cy="5334928"/>
          </a:xfrm>
          <a:prstGeom prst="rect">
            <a:avLst/>
          </a:prstGeom>
        </p:spPr>
        <p:txBody>
          <a:bodyPr vert="horz" lIns="90000" tIns="46800" rIns="90000" bIns="46800" rtlCol="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z="3600">
                <a:solidFill>
                  <a:schemeClr val="tx1">
                    <a:lumMod val="65000"/>
                    <a:lumOff val="35000"/>
                  </a:schemeClr>
                </a:solidFill>
                <a:latin typeface="黑体" panose="02010609060101010101" charset="-122"/>
                <a:ea typeface="黑体" panose="02010609060101010101" charset="-122"/>
                <a:cs typeface="黑体" panose="02010609060101010101" charset="-122"/>
              </a:rPr>
              <a:t>学时安排</a:t>
            </a:r>
            <a:endParaRPr lang="zh-CN" altLang="en-US" sz="3600">
              <a:solidFill>
                <a:schemeClr val="tx1">
                  <a:lumMod val="65000"/>
                  <a:lumOff val="35000"/>
                </a:schemeClr>
              </a:solidFill>
              <a:latin typeface="黑体" panose="02010609060101010101" charset="-122"/>
              <a:ea typeface="黑体" panose="02010609060101010101" charset="-122"/>
              <a:cs typeface="黑体" panose="02010609060101010101" charset="-122"/>
            </a:endParaRPr>
          </a:p>
        </p:txBody>
      </p:sp>
      <p:graphicFrame>
        <p:nvGraphicFramePr>
          <p:cNvPr id="7" name="表格 6"/>
          <p:cNvGraphicFramePr>
            <a:graphicFrameLocks noGrp="1"/>
          </p:cNvGraphicFramePr>
          <p:nvPr/>
        </p:nvGraphicFramePr>
        <p:xfrm>
          <a:off x="666662" y="1884116"/>
          <a:ext cx="8073390" cy="4669155"/>
        </p:xfrm>
        <a:graphic>
          <a:graphicData uri="http://schemas.openxmlformats.org/drawingml/2006/table">
            <a:tbl>
              <a:tblPr>
                <a:tableStyleId>{5C22544A-7EE6-4342-B048-85BDC9FD1C3A}</a:tableStyleId>
              </a:tblPr>
              <a:tblGrid>
                <a:gridCol w="2515870"/>
                <a:gridCol w="3436620"/>
                <a:gridCol w="2120900"/>
              </a:tblGrid>
              <a:tr h="459740">
                <a:tc>
                  <a:txBody>
                    <a:bodyPr vert="horz" wrap="square"/>
                    <a:lstStyle/>
                    <a:p>
                      <a:pPr marL="0" marR="0" indent="0" algn="ctr" defTabSz="914400" eaLnBrk="0" fontAlgn="base" latinLnBrk="0" hangingPunct="0">
                        <a:lnSpc>
                          <a:spcPct val="120000"/>
                        </a:lnSpc>
                        <a:spcBef>
                          <a:spcPct val="0"/>
                        </a:spcBef>
                        <a:spcAft>
                          <a:spcPct val="0"/>
                        </a:spcAft>
                        <a:buFont typeface="Arial" pitchFamily="34" charset="0"/>
                        <a:buNone/>
                      </a:pPr>
                      <a:r>
                        <a:rPr lang="zh-CN" altLang="en-US" sz="1600" b="1" i="0" u="none" kern="1200" spc="120" baseline="0">
                          <a:solidFill>
                            <a:schemeClr val="bg1"/>
                          </a:solidFill>
                          <a:effectLst/>
                          <a:latin typeface="微软雅黑" panose="020b0503020204020204" charset="-122"/>
                          <a:ea typeface="微软雅黑"/>
                          <a:cs typeface="+mn-cs"/>
                        </a:rPr>
                        <a:t>一级内容</a:t>
                      </a:r>
                      <a:endParaRPr lang="zh-CN" altLang="en-US" sz="1600" b="1" i="0" u="none" kern="1200" spc="120" baseline="0">
                        <a:solidFill>
                          <a:schemeClr val="bg1"/>
                        </a:solidFill>
                        <a:effectLst/>
                        <a:latin typeface="微软雅黑" panose="020b0503020204020204" charset="-122"/>
                        <a:ea typeface="微软雅黑"/>
                        <a:cs typeface="+mn-cs"/>
                      </a:endParaRPr>
                    </a:p>
                  </a:txBody>
                  <a:tcPr marL="177800" marR="177800" marT="66675" marB="66675" anchor="ctr">
                    <a:solidFill>
                      <a:schemeClr val="accent1"/>
                    </a:solidFill>
                  </a:tcPr>
                </a:tc>
                <a:tc>
                  <a:txBody>
                    <a:bodyPr vert="horz" wrap="square"/>
                    <a:lstStyle/>
                    <a:p>
                      <a:pPr marL="0" marR="0" indent="0" algn="ctr" defTabSz="914400" eaLnBrk="0" fontAlgn="base" latinLnBrk="0" hangingPunct="0">
                        <a:lnSpc>
                          <a:spcPct val="120000"/>
                        </a:lnSpc>
                        <a:spcBef>
                          <a:spcPct val="0"/>
                        </a:spcBef>
                        <a:spcAft>
                          <a:spcPct val="0"/>
                        </a:spcAft>
                        <a:buFont typeface="Arial" pitchFamily="34" charset="0"/>
                        <a:buNone/>
                      </a:pPr>
                      <a:r>
                        <a:rPr lang="zh-CN" altLang="en-US" sz="1600" b="1" i="0" u="none" kern="1200" spc="120" baseline="0">
                          <a:solidFill>
                            <a:schemeClr val="bg1"/>
                          </a:solidFill>
                          <a:effectLst/>
                          <a:latin typeface="微软雅黑" panose="020b0503020204020204" charset="-122"/>
                          <a:ea typeface="微软雅黑"/>
                          <a:cs typeface="+mn-cs"/>
                        </a:rPr>
                        <a:t>二级内容</a:t>
                      </a:r>
                      <a:endParaRPr lang="zh-CN" altLang="en-US" sz="1600" b="1" i="0" u="none" kern="1200" spc="120" baseline="0">
                        <a:solidFill>
                          <a:schemeClr val="bg1"/>
                        </a:solidFill>
                        <a:effectLst/>
                        <a:latin typeface="微软雅黑" panose="020b0503020204020204" charset="-122"/>
                        <a:ea typeface="微软雅黑"/>
                        <a:cs typeface="+mn-cs"/>
                      </a:endParaRPr>
                    </a:p>
                  </a:txBody>
                  <a:tcPr marL="177800" marR="177800" marT="66675" marB="66675" anchor="ctr">
                    <a:solidFill>
                      <a:schemeClr val="accent1"/>
                    </a:solidFill>
                  </a:tcPr>
                </a:tc>
                <a:tc>
                  <a:txBody>
                    <a:bodyPr vert="horz" wrap="square"/>
                    <a:lstStyle/>
                    <a:p>
                      <a:pPr marL="0" marR="0" indent="0" algn="ctr" defTabSz="914400" eaLnBrk="0" fontAlgn="base" latinLnBrk="0" hangingPunct="0">
                        <a:lnSpc>
                          <a:spcPct val="120000"/>
                        </a:lnSpc>
                        <a:spcBef>
                          <a:spcPct val="0"/>
                        </a:spcBef>
                        <a:spcAft>
                          <a:spcPct val="0"/>
                        </a:spcAft>
                        <a:buFont typeface="Arial" pitchFamily="34" charset="0"/>
                        <a:buNone/>
                      </a:pPr>
                      <a:r>
                        <a:rPr lang="zh-CN" altLang="en-US" sz="1600" b="1" i="0" u="none" kern="1200" spc="120" baseline="0">
                          <a:solidFill>
                            <a:schemeClr val="bg1"/>
                          </a:solidFill>
                          <a:effectLst/>
                          <a:latin typeface="微软雅黑" panose="020b0503020204020204" charset="-122"/>
                          <a:ea typeface="微软雅黑"/>
                          <a:cs typeface="+mn-cs"/>
                        </a:rPr>
                        <a:t>学时</a:t>
                      </a:r>
                      <a:endParaRPr lang="zh-CN" altLang="en-US" sz="1600" b="1" i="0" u="none" kern="1200" spc="120" baseline="0">
                        <a:solidFill>
                          <a:schemeClr val="bg1"/>
                        </a:solidFill>
                        <a:effectLst/>
                        <a:latin typeface="微软雅黑" panose="020b0503020204020204" charset="-122"/>
                        <a:ea typeface="微软雅黑"/>
                        <a:cs typeface="+mn-cs"/>
                      </a:endParaRPr>
                    </a:p>
                  </a:txBody>
                  <a:tcPr marL="177800" marR="177800" marT="66675" marB="66675" anchor="ctr">
                    <a:solidFill>
                      <a:schemeClr val="accent1"/>
                    </a:solidFill>
                  </a:tcPr>
                </a:tc>
              </a:tr>
              <a:tr h="421005">
                <a:tc>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基础知识</a:t>
                      </a:r>
                      <a:endParaRPr lang="zh-CN" altLang="en-US" sz="1400" b="0" spc="120">
                        <a:effectLst/>
                        <a:latin typeface="微软雅黑" panose="020b0503020204020204" charset="-122"/>
                        <a:ea typeface="微软雅黑"/>
                      </a:endParaRPr>
                    </a:p>
                  </a:txBody>
                  <a:tcPr marL="177800" marR="177800" marT="66675" marB="66675" anchor="ctr"/>
                </a:tc>
                <a:tc>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充要条件</a:t>
                      </a:r>
                      <a:endParaRPr lang="zh-CN" altLang="en-US" sz="1400" b="0" spc="120">
                        <a:effectLst/>
                        <a:latin typeface="微软雅黑" panose="020b0503020204020204" charset="-122"/>
                        <a:ea typeface="微软雅黑"/>
                      </a:endParaRPr>
                    </a:p>
                  </a:txBody>
                  <a:tcPr marL="177800" marR="177800" marT="66675" marB="66675" anchor="ctr"/>
                </a:tc>
                <a:tc rowSpan="10">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cs typeface="微软雅黑" panose="020b0503020204020204" charset="-122"/>
                        </a:rPr>
                        <a:t>不低于</a:t>
                      </a:r>
                      <a:r>
                        <a:rPr lang="en-US" altLang="zh-CN" sz="1400" b="0" spc="120">
                          <a:effectLst/>
                          <a:latin typeface="微软雅黑" panose="020b0503020204020204" charset="-122"/>
                          <a:ea typeface="微软雅黑"/>
                          <a:cs typeface="微软雅黑" panose="020b0503020204020204" charset="-122"/>
                        </a:rPr>
                        <a:t>36</a:t>
                      </a:r>
                      <a:endParaRPr lang="en-US" altLang="zh-CN" sz="1400" b="0" spc="120">
                        <a:effectLst/>
                        <a:latin typeface="微软雅黑" panose="020b0503020204020204" charset="-122"/>
                        <a:ea typeface="微软雅黑"/>
                        <a:cs typeface="微软雅黑" panose="020b0503020204020204" charset="-122"/>
                      </a:endParaRPr>
                    </a:p>
                  </a:txBody>
                  <a:tcPr marL="177800" marR="177800" marT="66675" marB="66675" anchor="ctr"/>
                </a:tc>
              </a:tr>
              <a:tr h="421005">
                <a:tc rowSpan="2">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函数</a:t>
                      </a:r>
                      <a:endParaRPr lang="zh-CN" altLang="en-US" sz="1400" b="0" spc="120">
                        <a:effectLst/>
                        <a:latin typeface="微软雅黑" panose="020b0503020204020204" charset="-122"/>
                        <a:ea typeface="微软雅黑"/>
                      </a:endParaRPr>
                    </a:p>
                  </a:txBody>
                  <a:tcPr marL="177800" marR="177800" marT="66675" marB="66675" anchor="ctr"/>
                </a:tc>
                <a:tc>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三角计算</a:t>
                      </a:r>
                      <a:endParaRPr lang="zh-CN" altLang="en-US" sz="1400" b="0" spc="120">
                        <a:effectLst/>
                        <a:latin typeface="微软雅黑" panose="020b0503020204020204" charset="-122"/>
                        <a:ea typeface="微软雅黑"/>
                      </a:endParaRPr>
                    </a:p>
                  </a:txBody>
                  <a:tcPr marL="177800" marR="177800" marT="66675" marB="66675" anchor="ctr"/>
                </a:tc>
                <a:tc vMerge="1">
                  <a:txBody>
                    <a:bodyPr vert="horz" wrap="square"/>
                    <a:lstStyle/>
                    <a:p/>
                  </a:txBody>
                  <a:tcPr/>
                </a:tc>
              </a:tr>
              <a:tr h="421005">
                <a:tc vMerge="1">
                  <a:txBody>
                    <a:bodyPr vert="horz" wrap="square"/>
                    <a:lstStyle/>
                    <a:p/>
                  </a:txBody>
                  <a:tcPr/>
                </a:tc>
                <a:tc>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数列</a:t>
                      </a:r>
                      <a:endParaRPr lang="zh-CN" altLang="en-US" sz="1400" b="0" spc="120">
                        <a:effectLst/>
                        <a:latin typeface="微软雅黑" panose="020b0503020204020204" charset="-122"/>
                        <a:ea typeface="微软雅黑"/>
                      </a:endParaRPr>
                    </a:p>
                  </a:txBody>
                  <a:tcPr marL="177800" marR="177800" marT="66675" marB="66675" anchor="ctr"/>
                </a:tc>
                <a:tc vMerge="1">
                  <a:txBody>
                    <a:bodyPr vert="horz" wrap="square"/>
                    <a:lstStyle/>
                    <a:p/>
                  </a:txBody>
                  <a:tcPr/>
                </a:tc>
              </a:tr>
              <a:tr h="421005">
                <a:tc rowSpan="4">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几何与代数</a:t>
                      </a:r>
                      <a:endParaRPr lang="zh-CN" altLang="en-US" sz="1400" b="0" spc="120">
                        <a:effectLst/>
                        <a:latin typeface="微软雅黑" panose="020b0503020204020204" charset="-122"/>
                        <a:ea typeface="微软雅黑"/>
                      </a:endParaRPr>
                    </a:p>
                  </a:txBody>
                  <a:tcPr marL="177800" marR="177800" marT="66675" marB="66675" anchor="ctr"/>
                </a:tc>
                <a:tc>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平面向量</a:t>
                      </a:r>
                      <a:endParaRPr lang="zh-CN" altLang="en-US" sz="1400" b="0" spc="120">
                        <a:effectLst/>
                        <a:latin typeface="微软雅黑" panose="020b0503020204020204" charset="-122"/>
                        <a:ea typeface="微软雅黑"/>
                      </a:endParaRPr>
                    </a:p>
                  </a:txBody>
                  <a:tcPr marL="177800" marR="177800" marT="66675" marB="66675" anchor="ctr"/>
                </a:tc>
                <a:tc vMerge="1">
                  <a:txBody>
                    <a:bodyPr vert="horz" wrap="square"/>
                    <a:lstStyle/>
                    <a:p/>
                  </a:txBody>
                  <a:tcPr/>
                </a:tc>
              </a:tr>
              <a:tr h="421005">
                <a:tc vMerge="1">
                  <a:txBody>
                    <a:bodyPr vert="horz" wrap="square"/>
                    <a:lstStyle/>
                    <a:p/>
                  </a:txBody>
                  <a:tcPr/>
                </a:tc>
                <a:tc>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圆锥曲线</a:t>
                      </a:r>
                      <a:endParaRPr lang="zh-CN" altLang="en-US" sz="1400" b="0" spc="120">
                        <a:effectLst/>
                        <a:latin typeface="微软雅黑" panose="020b0503020204020204" charset="-122"/>
                        <a:ea typeface="微软雅黑"/>
                      </a:endParaRPr>
                    </a:p>
                  </a:txBody>
                  <a:tcPr marL="177800" marR="177800" marT="66675" marB="66675" anchor="ctr"/>
                </a:tc>
                <a:tc vMerge="1">
                  <a:txBody>
                    <a:bodyPr vert="horz" wrap="square"/>
                    <a:lstStyle/>
                    <a:p/>
                  </a:txBody>
                  <a:tcPr/>
                </a:tc>
              </a:tr>
              <a:tr h="420370">
                <a:tc vMerge="1">
                  <a:txBody>
                    <a:bodyPr vert="horz" wrap="square"/>
                    <a:lstStyle/>
                    <a:p/>
                  </a:txBody>
                  <a:tcPr/>
                </a:tc>
                <a:tc>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立体几何</a:t>
                      </a:r>
                      <a:endParaRPr lang="zh-CN" altLang="en-US" sz="1400" b="0" spc="120">
                        <a:effectLst/>
                        <a:latin typeface="微软雅黑" panose="020b0503020204020204" charset="-122"/>
                        <a:ea typeface="微软雅黑"/>
                      </a:endParaRPr>
                    </a:p>
                  </a:txBody>
                  <a:tcPr marL="177800" marR="177800" marT="66675" marB="66675" anchor="ctr"/>
                </a:tc>
                <a:tc vMerge="1">
                  <a:txBody>
                    <a:bodyPr vert="horz" wrap="square"/>
                    <a:lstStyle/>
                    <a:p/>
                  </a:txBody>
                  <a:tcPr/>
                </a:tc>
              </a:tr>
              <a:tr h="421005">
                <a:tc vMerge="1">
                  <a:txBody>
                    <a:bodyPr vert="horz" wrap="square"/>
                    <a:lstStyle/>
                    <a:p/>
                  </a:txBody>
                  <a:tcPr/>
                </a:tc>
                <a:tc>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复数</a:t>
                      </a:r>
                      <a:endParaRPr lang="zh-CN" altLang="en-US" sz="1400" b="0" spc="120">
                        <a:effectLst/>
                        <a:latin typeface="微软雅黑" panose="020b0503020204020204" charset="-122"/>
                        <a:ea typeface="微软雅黑"/>
                      </a:endParaRPr>
                    </a:p>
                  </a:txBody>
                  <a:tcPr marL="177800" marR="177800" marT="66675" marB="66675" anchor="ctr"/>
                </a:tc>
                <a:tc vMerge="1">
                  <a:txBody>
                    <a:bodyPr vert="horz" wrap="square"/>
                    <a:lstStyle/>
                    <a:p/>
                  </a:txBody>
                  <a:tcPr/>
                </a:tc>
              </a:tr>
              <a:tr h="421005">
                <a:tc rowSpan="3">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概率与统计</a:t>
                      </a:r>
                      <a:endParaRPr lang="zh-CN" altLang="en-US" sz="1400" b="0" spc="120">
                        <a:effectLst/>
                        <a:latin typeface="微软雅黑" panose="020b0503020204020204" charset="-122"/>
                        <a:ea typeface="微软雅黑"/>
                      </a:endParaRPr>
                    </a:p>
                  </a:txBody>
                  <a:tcPr marL="177800" marR="177800" marT="66675" marB="66675" anchor="ctr"/>
                </a:tc>
                <a:tc>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排列组合</a:t>
                      </a:r>
                      <a:endParaRPr lang="zh-CN" altLang="en-US" sz="1400" b="0" spc="120">
                        <a:effectLst/>
                        <a:latin typeface="微软雅黑" panose="020b0503020204020204" charset="-122"/>
                        <a:ea typeface="微软雅黑"/>
                      </a:endParaRPr>
                    </a:p>
                  </a:txBody>
                  <a:tcPr marL="177800" marR="177800" marT="66675" marB="66675" anchor="ctr"/>
                </a:tc>
                <a:tc vMerge="1">
                  <a:txBody>
                    <a:bodyPr vert="horz" wrap="square"/>
                    <a:lstStyle/>
                    <a:p/>
                  </a:txBody>
                  <a:tcPr/>
                </a:tc>
              </a:tr>
              <a:tr h="421005">
                <a:tc vMerge="1">
                  <a:txBody>
                    <a:bodyPr vert="horz" wrap="square"/>
                    <a:lstStyle/>
                    <a:p/>
                  </a:txBody>
                  <a:tcPr/>
                </a:tc>
                <a:tc>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随机变量及其分布</a:t>
                      </a:r>
                      <a:endParaRPr lang="zh-CN" altLang="en-US" sz="1400" b="0" spc="120">
                        <a:effectLst/>
                        <a:latin typeface="微软雅黑" panose="020b0503020204020204" charset="-122"/>
                        <a:ea typeface="微软雅黑"/>
                      </a:endParaRPr>
                    </a:p>
                  </a:txBody>
                  <a:tcPr marL="177800" marR="177800" marT="66675" marB="66675" anchor="ctr"/>
                </a:tc>
                <a:tc vMerge="1">
                  <a:txBody>
                    <a:bodyPr vert="horz" wrap="square"/>
                    <a:lstStyle/>
                    <a:p/>
                  </a:txBody>
                  <a:tcPr/>
                </a:tc>
              </a:tr>
              <a:tr h="421005">
                <a:tc vMerge="1">
                  <a:txBody>
                    <a:bodyPr vert="horz" wrap="square"/>
                    <a:lstStyle/>
                    <a:p/>
                  </a:txBody>
                  <a:tcPr/>
                </a:tc>
                <a:tc>
                  <a:txBody>
                    <a:bodyPr vert="horz" wrap="square"/>
                    <a:lstStyle/>
                    <a:p>
                      <a:pPr marL="0" marR="0" algn="ctr">
                        <a:lnSpc>
                          <a:spcPct val="120000"/>
                        </a:lnSpc>
                        <a:spcBef>
                          <a:spcPct val="0"/>
                        </a:spcBef>
                        <a:spcAft>
                          <a:spcPct val="0"/>
                        </a:spcAft>
                      </a:pPr>
                      <a:r>
                        <a:rPr lang="zh-CN" altLang="en-US" sz="1400" b="0" spc="120">
                          <a:effectLst/>
                          <a:latin typeface="微软雅黑" panose="020b0503020204020204" charset="-122"/>
                          <a:ea typeface="微软雅黑"/>
                        </a:rPr>
                        <a:t>统计</a:t>
                      </a:r>
                      <a:endParaRPr lang="zh-CN" altLang="en-US" sz="1400" b="0" spc="120">
                        <a:effectLst/>
                        <a:latin typeface="微软雅黑" panose="020b0503020204020204" charset="-122"/>
                        <a:ea typeface="微软雅黑"/>
                      </a:endParaRPr>
                    </a:p>
                  </a:txBody>
                  <a:tcPr marL="177800" marR="177800" marT="66675" marB="66675" anchor="ctr"/>
                </a:tc>
                <a:tc vMerge="1">
                  <a:txBody>
                    <a:bodyPr vert="horz" wrap="square"/>
                    <a:lstStyle/>
                    <a:p/>
                  </a:txBody>
                  <a:tcPr/>
                </a:tc>
              </a:tr>
            </a:tbl>
          </a:graphicData>
        </a:graphic>
      </p:graphicFrame>
    </p:spTree>
    <p:custDataLst>
      <p:tags r:id="rId5"/>
    </p:custData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p:cNvSpPr/>
          <p:nvPr>
            <p:custDataLst>
              <p:tags r:id="rId2"/>
            </p:custDataLst>
          </p:nvPr>
        </p:nvSpPr>
        <p:spPr>
          <a:xfrm>
            <a:off x="457174" y="1515371"/>
            <a:ext cx="11277654" cy="4742358"/>
          </a:xfrm>
          <a:prstGeom prst="rect">
            <a:avLst/>
          </a:prstGeom>
          <a:noFill/>
          <a:ln w="6350">
            <a:solidFill>
              <a:schemeClr val="accent1">
                <a:alpha val="20000"/>
              </a:schemeClr>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cxnSp>
        <p:nvCxnSpPr>
          <p:cNvPr id="12" name="直接连接符 11"/>
          <p:cNvCxnSpPr/>
          <p:nvPr>
            <p:custDataLst>
              <p:tags r:id="rId3"/>
            </p:custDataLst>
          </p:nvPr>
        </p:nvCxnSpPr>
        <p:spPr>
          <a:xfrm flipH="1">
            <a:off x="6096000" y="1771505"/>
            <a:ext cx="0" cy="4191283"/>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矩形 5"/>
          <p:cNvSpPr/>
          <p:nvPr>
            <p:custDataLst>
              <p:tags r:id="rId4"/>
            </p:custDataLst>
          </p:nvPr>
        </p:nvSpPr>
        <p:spPr>
          <a:xfrm>
            <a:off x="966236" y="1771505"/>
            <a:ext cx="4832235" cy="1781381"/>
          </a:xfrm>
          <a:prstGeom prst="rect">
            <a:avLst/>
          </a:prstGeom>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课程内容</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sp>
        <p:nvSpPr>
          <p:cNvPr id="3" name="矩形 2"/>
          <p:cNvSpPr/>
          <p:nvPr>
            <p:custDataLst>
              <p:tags r:id="rId5"/>
            </p:custDataLst>
          </p:nvPr>
        </p:nvSpPr>
        <p:spPr>
          <a:xfrm>
            <a:off x="6605004" y="1771628"/>
            <a:ext cx="4832305" cy="1781258"/>
          </a:xfrm>
          <a:prstGeom prst="rect">
            <a:avLst/>
          </a:prstGeom>
          <a:ln>
            <a:noFill/>
          </a:ln>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基础知识  集合、不等式、函数、指数函数与对数函数。、三角函数、直线与圆的方程、简单的几何体、概率与统计。</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sp>
        <p:nvSpPr>
          <p:cNvPr id="7" name="矩形 6"/>
          <p:cNvSpPr/>
          <p:nvPr>
            <p:custDataLst>
              <p:tags r:id="rId6"/>
            </p:custDataLst>
          </p:nvPr>
        </p:nvSpPr>
        <p:spPr>
          <a:xfrm>
            <a:off x="966201" y="4168920"/>
            <a:ext cx="4832305" cy="1781258"/>
          </a:xfrm>
          <a:prstGeom prst="rect">
            <a:avLst/>
          </a:prstGeom>
          <a:ln>
            <a:noFill/>
          </a:ln>
        </p:spPr>
        <p:txBody>
          <a:bodyPr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拓展模块一  </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a:p>
            <a:pPr marL="285750" marR="0" lvl="1" indent="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None/>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充要条件、三角计算、数列、平面向量、圆锥曲线、立体几何、复数、排列组合、随机变量及其分布、统计。</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cxnSp>
        <p:nvCxnSpPr>
          <p:cNvPr id="13" name="直接连接符 12"/>
          <p:cNvCxnSpPr/>
          <p:nvPr>
            <p:custDataLst>
              <p:tags r:id="rId7"/>
            </p:custDataLst>
          </p:nvPr>
        </p:nvCxnSpPr>
        <p:spPr>
          <a:xfrm>
            <a:off x="564920" y="3860903"/>
            <a:ext cx="10999467" cy="1"/>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15" name="矩形 14"/>
          <p:cNvSpPr/>
          <p:nvPr>
            <p:custDataLst>
              <p:tags r:id="rId8"/>
            </p:custDataLst>
          </p:nvPr>
        </p:nvSpPr>
        <p:spPr>
          <a:xfrm>
            <a:off x="6605004" y="4168920"/>
            <a:ext cx="4832305" cy="1781258"/>
          </a:xfrm>
          <a:prstGeom prst="rect">
            <a:avLst/>
          </a:prstGeom>
          <a:ln>
            <a:noFill/>
          </a:ln>
        </p:spPr>
        <p:txBody>
          <a:bodyPr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拓展模块二 </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a:p>
            <a:pPr marL="285750" marR="0" lvl="1" indent="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None/>
            </a:pPr>
            <a:r>
              <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rPr>
              <a:t>数学文化专题、数学建模专题、数学工具专题、规划与评估专题、数学与信息技术专题等。</a:t>
            </a:r>
            <a:endParaRPr kumimoji="0" lang="zh-CN" altLang="en-US"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sp>
        <p:nvSpPr>
          <p:cNvPr id="256" name="文本框 6"/>
          <p:cNvSpPr txBox="1"/>
          <p:nvPr>
            <p:custDataLst>
              <p:tags r:id="rId9"/>
            </p:custDataLst>
          </p:nvPr>
        </p:nvSpPr>
        <p:spPr>
          <a:xfrm>
            <a:off x="1371611" y="304802"/>
            <a:ext cx="10363283" cy="609605"/>
          </a:xfrm>
          <a:prstGeom prst="rect">
            <a:avLst/>
          </a:prstGeom>
          <a:noFill/>
          <a:ln w="12700">
            <a:noFill/>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a:solidFill>
                  <a:schemeClr val="accent1"/>
                </a:solidFill>
                <a:latin typeface="Arial" pitchFamily="34" charset="0"/>
              </a:rPr>
              <a:t>四、课程内容</a:t>
            </a:r>
            <a:endParaRPr lang="zh-CN" altLang="en-US">
              <a:solidFill>
                <a:schemeClr val="accent1"/>
              </a:solidFill>
              <a:latin typeface="Arial" pitchFamily="34" charset="0"/>
            </a:endParaRPr>
          </a:p>
        </p:txBody>
      </p:sp>
      <p:sp>
        <p:nvSpPr>
          <p:cNvPr id="2" name="任意多边形: 形状 20"/>
          <p:cNvSpPr/>
          <p:nvPr>
            <p:custDataLst>
              <p:tags r:id="rId10"/>
            </p:custDataLst>
          </p:nvPr>
        </p:nvSpPr>
        <p:spPr>
          <a:xfrm>
            <a:off x="457204" y="0"/>
            <a:ext cx="609605" cy="914407"/>
          </a:xfrm>
          <a:custGeom>
            <a:gdLst>
              <a:gd name="connsiteX0" fmla="*/ 0 w 627387"/>
              <a:gd name="connsiteY0" fmla="*/ 0 h 912618"/>
              <a:gd name="connsiteX1" fmla="*/ 627387 w 627387"/>
              <a:gd name="connsiteY1" fmla="*/ 0 h 912618"/>
              <a:gd name="connsiteX2" fmla="*/ 627387 w 627387"/>
              <a:gd name="connsiteY2" fmla="*/ 912618 h 912618"/>
              <a:gd name="connsiteX3" fmla="*/ 626450 w 627387"/>
              <a:gd name="connsiteY3" fmla="*/ 912618 h 912618"/>
              <a:gd name="connsiteX4" fmla="*/ 307591 w 627387"/>
              <a:gd name="connsiteY4" fmla="*/ 508784 h 912618"/>
              <a:gd name="connsiteX5" fmla="*/ 0 w 627387"/>
              <a:gd name="connsiteY5" fmla="*/ 898346 h 9126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7387" h="912618">
                <a:moveTo>
                  <a:pt x="0" y="0"/>
                </a:moveTo>
                <a:lnTo>
                  <a:pt x="627387" y="0"/>
                </a:lnTo>
                <a:lnTo>
                  <a:pt x="627387" y="912618"/>
                </a:lnTo>
                <a:lnTo>
                  <a:pt x="626450" y="912618"/>
                </a:lnTo>
                <a:lnTo>
                  <a:pt x="307591" y="508784"/>
                </a:lnTo>
                <a:lnTo>
                  <a:pt x="0" y="898346"/>
                </a:lnTo>
                <a:close/>
              </a:path>
            </a:pathLst>
          </a:custGeom>
          <a:solidFill>
            <a:schemeClr val="accent1"/>
          </a:solidFill>
          <a:ln w="12700" cap="flat">
            <a:noFill/>
            <a:prstDash val="solid"/>
            <a:miter lim="800000"/>
          </a:ln>
          <a:effectLst/>
        </p:spPr>
        <p:txBody>
          <a:bodyPr wrap="square" lIns="0" tIns="0" rIns="0" bIns="0" numCol="1"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ustDataLst>
      <p:tags r:id="rId11"/>
    </p:custDataLst>
  </p:cSld>
  <p:clrMapOvr>
    <a:masterClrMapping/>
  </p:clrMapOvr>
  <p:transition>
    <p:fad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https://d.book118.com/825024023004011130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TEMPLATE_JOB_ID" val="2"/>
  <p:tag name="KSO_WM_TEMPLATE_OUTLINE_ID" val="15"/>
  <p:tag name="KSO_WM_TEMPLATE_SCENE_ID" val="1"/>
  <p:tag name="KSO_WM_TEMPLATE_TOPIC_DEFAULT" val="1"/>
  <p:tag name="KSO_WM_TEMPLATE_TOPIC_ID" val="2869567"/>
</p:tagLst>
</file>

<file path=ppt/tags/tag64.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1_6"/>
  <p:tag name="KSO_WM_UNIT_INDEX" val="1_2_1_6"/>
  <p:tag name="KSO_WM_UNIT_LAYERLEVEL" val="1_1_1_1"/>
  <p:tag name="KSO_WM_UNIT_LINE_FILL_TYPE" val="2"/>
  <p:tag name="KSO_WM_UNIT_LINE_FORE_SCHEMECOLOR_INDEX" val="14"/>
  <p:tag name="KSO_WM_UNIT_LINE_FORE_SCHEMECOLOR_INDEX_BRIGHTNESS" val="-0.25"/>
  <p:tag name="KSO_WM_UNIT_TYPE" val="n_h_h_i"/>
  <p:tag name="KSO_WM_UNIT_USESOURCEFORMAT_APPLY" val="0"/>
</p:tagLst>
</file>

<file path=ppt/tags/tag65.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2_6"/>
  <p:tag name="KSO_WM_UNIT_INDEX" val="1_2_2_6"/>
  <p:tag name="KSO_WM_UNIT_LAYERLEVEL" val="1_1_1_1"/>
  <p:tag name="KSO_WM_UNIT_LINE_FILL_TYPE" val="2"/>
  <p:tag name="KSO_WM_UNIT_LINE_FORE_SCHEMECOLOR_INDEX" val="14"/>
  <p:tag name="KSO_WM_UNIT_LINE_FORE_SCHEMECOLOR_INDEX_BRIGHTNESS" val="-0.25"/>
  <p:tag name="KSO_WM_UNIT_TYPE" val="n_h_h_i"/>
  <p:tag name="KSO_WM_UNIT_USESOURCEFORMAT_APPLY" val="0"/>
</p:tagLst>
</file>

<file path=ppt/tags/tag66.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920_2*n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n_h_i"/>
  <p:tag name="KSO_WM_UNIT_USESOURCEFORMAT_APPLY" val="0"/>
</p:tagLst>
</file>

<file path=ppt/tags/tag67.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a*1_1_1"/>
  <p:tag name="KSO_WM_UNIT_INDEX" val="1_1_1"/>
  <p:tag name="KSO_WM_UNIT_ISCONTENTSTITLE" val="0"/>
  <p:tag name="KSO_WM_UNIT_ISNUMDGMTITLE" val="0"/>
  <p:tag name="KSO_WM_UNIT_LAYERLEVEL" val="1_1_1"/>
  <p:tag name="KSO_WM_UNIT_NOCLEAR" val="0"/>
  <p:tag name="KSO_WM_UNIT_PRESET_TEXT" val="点击输入内容"/>
  <p:tag name="KSO_WM_UNIT_TEXT_FILL_FORE_SCHEMECOLOR_INDEX" val="14"/>
  <p:tag name="KSO_WM_UNIT_TEXT_FILL_FORE_SCHEMECOLOR_INDEX_BRIGHTNESS" val="0"/>
  <p:tag name="KSO_WM_UNIT_TEXT_FILL_TYPE" val="1"/>
  <p:tag name="KSO_WM_UNIT_TYPE" val="n_h_a"/>
  <p:tag name="KSO_WM_UNIT_USESOURCEFORMAT_APPLY" val="0"/>
  <p:tag name="KSO_WM_UNIT_VALUE" val="6"/>
</p:tagLst>
</file>

<file path=ppt/tags/tag68.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1_4"/>
  <p:tag name="KSO_WM_UNIT_INDEX" val="1_2_1_4"/>
  <p:tag name="KSO_WM_UNIT_LAYERLEVEL" val="1_1_1_1"/>
  <p:tag name="KSO_WM_UNIT_LINE_FILL_TYPE" val="2"/>
  <p:tag name="KSO_WM_UNIT_LINE_FORE_SCHEMECOLOR_INDEX" val="14"/>
  <p:tag name="KSO_WM_UNIT_LINE_FORE_SCHEMECOLOR_INDEX_BRIGHTNESS" val="-0.35"/>
  <p:tag name="KSO_WM_UNIT_TEXT_FILL_FORE_SCHEMECOLOR_INDEX" val="2"/>
  <p:tag name="KSO_WM_UNIT_TEXT_FILL_FORE_SCHEMECOLOR_INDEX_BRIGHTNESS" val="0"/>
  <p:tag name="KSO_WM_UNIT_TEXT_FILL_TYPE" val="1"/>
  <p:tag name="KSO_WM_UNIT_TYPE" val="n_h_h_i"/>
  <p:tag name="KSO_WM_UNIT_USESOURCEFORMAT_APPLY" val="0"/>
</p:tagLst>
</file>

<file path=ppt/tags/tag69.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f*1_2_1_1"/>
  <p:tag name="KSO_WM_UNIT_INDEX" val="1_2_1_1"/>
  <p:tag name="KSO_WM_UNIT_LAYERLEVEL" val="1_1_1_1"/>
  <p:tag name="KSO_WM_UNIT_NOCLEAR" val="0"/>
  <p:tag name="KSO_WM_UNIT_PRESET_TEXT" val="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n_h_h_f"/>
  <p:tag name="KSO_WM_UNIT_USESOURCEFORMAT_APPLY" val="0"/>
</p:tagLst>
</file>

<file path=ppt/tags/tag70.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1_1"/>
  <p:tag name="KSO_WM_UNIT_INDEX" val="1_2_1_1"/>
  <p:tag name="KSO_WM_UNIT_LAYERLEVEL" val="1_1_1_1"/>
  <p:tag name="KSO_WM_UNIT_TEXT_FILL_FORE_SCHEMECOLOR_INDEX" val="2"/>
  <p:tag name="KSO_WM_UNIT_TEXT_FILL_FORE_SCHEMECOLOR_INDEX_BRIGHTNESS" val="0"/>
  <p:tag name="KSO_WM_UNIT_TEXT_FILL_TYPE" val="1"/>
  <p:tag name="KSO_WM_UNIT_TYPE" val="n_h_h_i"/>
  <p:tag name="KSO_WM_UNIT_USESOURCEFORMAT_APPLY" val="0"/>
</p:tagLst>
</file>

<file path=ppt/tags/tag71.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1_2"/>
  <p:tag name="KSO_WM_UNIT_INDEX" val="1_2_1_2"/>
  <p:tag name="KSO_WM_UNIT_LAYERLEVEL" val="1_1_1_1"/>
  <p:tag name="KSO_WM_UNIT_TEXT_FILL_FORE_SCHEMECOLOR_INDEX" val="2"/>
  <p:tag name="KSO_WM_UNIT_TEXT_FILL_FORE_SCHEMECOLOR_INDEX_BRIGHTNESS" val="0"/>
  <p:tag name="KSO_WM_UNIT_TEXT_FILL_TYPE" val="1"/>
  <p:tag name="KSO_WM_UNIT_TYPE" val="n_h_h_i"/>
  <p:tag name="KSO_WM_UNIT_USESOURCEFORMAT_APPLY" val="0"/>
</p:tagLst>
</file>

<file path=ppt/tags/tag72.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1_3"/>
  <p:tag name="KSO_WM_UNIT_INDEX" val="1_2_1_3"/>
  <p:tag name="KSO_WM_UNIT_LAYERLEVEL" val="1_1_1_1"/>
  <p:tag name="KSO_WM_UNIT_TEXT_FILL_FORE_SCHEMECOLOR_INDEX" val="2"/>
  <p:tag name="KSO_WM_UNIT_TEXT_FILL_FORE_SCHEMECOLOR_INDEX_BRIGHTNESS" val="0"/>
  <p:tag name="KSO_WM_UNIT_TEXT_FILL_TYPE" val="1"/>
  <p:tag name="KSO_WM_UNIT_TYPE" val="n_h_h_i"/>
  <p:tag name="KSO_WM_UNIT_USESOURCEFORMAT_APPLY" val="0"/>
</p:tagLst>
</file>

<file path=ppt/tags/tag73.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1_5"/>
  <p:tag name="KSO_WM_UNIT_INDEX" val="1_2_1_5"/>
  <p:tag name="KSO_WM_UNIT_LAYERLEVEL" val="1_1_1_1"/>
  <p:tag name="KSO_WM_UNIT_LINE_FILL_TYPE" val="2"/>
  <p:tag name="KSO_WM_UNIT_LINE_FORE_SCHEMECOLOR_INDEX" val="14"/>
  <p:tag name="KSO_WM_UNIT_LINE_FORE_SCHEMECOLOR_INDEX_BRIGHTNESS" val="-0.25"/>
  <p:tag name="KSO_WM_UNIT_TYPE" val="n_h_h_i"/>
  <p:tag name="KSO_WM_UNIT_USESOURCEFORMAT_APPLY" val="0"/>
</p:tagLst>
</file>

<file path=ppt/tags/tag74.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2_1"/>
  <p:tag name="KSO_WM_UNIT_INDEX" val="1_2_2_1"/>
  <p:tag name="KSO_WM_UNIT_LAYERLEVEL" val="1_1_1_1"/>
  <p:tag name="KSO_WM_UNIT_TEXT_FILL_FORE_SCHEMECOLOR_INDEX" val="2"/>
  <p:tag name="KSO_WM_UNIT_TEXT_FILL_FORE_SCHEMECOLOR_INDEX_BRIGHTNESS" val="0"/>
  <p:tag name="KSO_WM_UNIT_TEXT_FILL_TYPE" val="1"/>
  <p:tag name="KSO_WM_UNIT_TYPE" val="n_h_h_i"/>
  <p:tag name="KSO_WM_UNIT_USESOURCEFORMAT_APPLY" val="0"/>
</p:tagLst>
</file>

<file path=ppt/tags/tag75.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2_2"/>
  <p:tag name="KSO_WM_UNIT_INDEX" val="1_2_2_2"/>
  <p:tag name="KSO_WM_UNIT_LAYERLEVEL" val="1_1_1_1"/>
  <p:tag name="KSO_WM_UNIT_TEXT_FILL_FORE_SCHEMECOLOR_INDEX" val="2"/>
  <p:tag name="KSO_WM_UNIT_TEXT_FILL_FORE_SCHEMECOLOR_INDEX_BRIGHTNESS" val="0"/>
  <p:tag name="KSO_WM_UNIT_TEXT_FILL_TYPE" val="1"/>
  <p:tag name="KSO_WM_UNIT_TYPE" val="n_h_h_i"/>
  <p:tag name="KSO_WM_UNIT_USESOURCEFORMAT_APPLY" val="0"/>
</p:tagLst>
</file>

<file path=ppt/tags/tag76.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2_3"/>
  <p:tag name="KSO_WM_UNIT_INDEX" val="1_2_2_3"/>
  <p:tag name="KSO_WM_UNIT_LAYERLEVEL" val="1_1_1_1"/>
  <p:tag name="KSO_WM_UNIT_TEXT_FILL_FORE_SCHEMECOLOR_INDEX" val="2"/>
  <p:tag name="KSO_WM_UNIT_TEXT_FILL_FORE_SCHEMECOLOR_INDEX_BRIGHTNESS" val="0"/>
  <p:tag name="KSO_WM_UNIT_TEXT_FILL_TYPE" val="1"/>
  <p:tag name="KSO_WM_UNIT_TYPE" val="n_h_h_i"/>
  <p:tag name="KSO_WM_UNIT_USESOURCEFORMAT_APPLY" val="0"/>
</p:tagLst>
</file>

<file path=ppt/tags/tag77.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2_4"/>
  <p:tag name="KSO_WM_UNIT_INDEX" val="1_2_2_4"/>
  <p:tag name="KSO_WM_UNIT_LAYERLEVEL" val="1_1_1_1"/>
  <p:tag name="KSO_WM_UNIT_LINE_FILL_TYPE" val="2"/>
  <p:tag name="KSO_WM_UNIT_LINE_FORE_SCHEMECOLOR_INDEX" val="14"/>
  <p:tag name="KSO_WM_UNIT_LINE_FORE_SCHEMECOLOR_INDEX_BRIGHTNESS" val="-0.35"/>
  <p:tag name="KSO_WM_UNIT_TEXT_FILL_FORE_SCHEMECOLOR_INDEX" val="2"/>
  <p:tag name="KSO_WM_UNIT_TEXT_FILL_FORE_SCHEMECOLOR_INDEX_BRIGHTNESS" val="0"/>
  <p:tag name="KSO_WM_UNIT_TEXT_FILL_TYPE" val="1"/>
  <p:tag name="KSO_WM_UNIT_TYPE" val="n_h_h_i"/>
  <p:tag name="KSO_WM_UNIT_USESOURCEFORMAT_APPLY" val="0"/>
</p:tagLst>
</file>

<file path=ppt/tags/tag78.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f*1_2_2_1"/>
  <p:tag name="KSO_WM_UNIT_INDEX" val="1_2_2_1"/>
  <p:tag name="KSO_WM_UNIT_LAYERLEVEL" val="1_1_1_1"/>
  <p:tag name="KSO_WM_UNIT_NOCLEAR" val="0"/>
  <p:tag name="KSO_WM_UNIT_PRESET_TEXT" val="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n_h_h_f"/>
  <p:tag name="KSO_WM_UNIT_USESOURCEFORMAT_APPLY" val="0"/>
</p:tagLst>
</file>

<file path=ppt/tags/tag79.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2_5"/>
  <p:tag name="KSO_WM_UNIT_INDEX" val="1_2_2_5"/>
  <p:tag name="KSO_WM_UNIT_LAYERLEVEL" val="1_1_1_1"/>
  <p:tag name="KSO_WM_UNIT_LINE_FILL_TYPE" val="2"/>
  <p:tag name="KSO_WM_UNIT_LINE_FORE_SCHEMECOLOR_INDEX" val="14"/>
  <p:tag name="KSO_WM_UNIT_LINE_FORE_SCHEMECOLOR_INDEX_BRIGHTNESS" val="-0.25"/>
  <p:tag name="KSO_WM_UNIT_TYPE" val="n_h_h_i"/>
  <p:tag name="KSO_WM_UNIT_USESOURCEFORMAT_APPLY" val="0"/>
</p:tagLst>
</file>

<file path=ppt/tags/tag80.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1_1"/>
  <p:tag name="KSO_WM_UNIT_INDEX" val="1_2_1_1"/>
  <p:tag name="KSO_WM_UNIT_LAYERLEVEL" val="1_1_1_1"/>
  <p:tag name="KSO_WM_UNIT_SUBTYPE" val="d"/>
  <p:tag name="KSO_WM_UNIT_TEXT_FILL_FORE_SCHEMECOLOR_INDEX" val="14"/>
  <p:tag name="KSO_WM_UNIT_TEXT_FILL_FORE_SCHEMECOLOR_INDEX_BRIGHTNESS" val="0"/>
  <p:tag name="KSO_WM_UNIT_TEXT_FILL_TYPE" val="1"/>
  <p:tag name="KSO_WM_UNIT_TYPE" val="n_h_h_i"/>
  <p:tag name="KSO_WM_UNIT_USESOURCEFORMAT_APPLY" val="0"/>
</p:tagLst>
</file>

<file path=ppt/tags/tag81.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5920"/>
  <p:tag name="KSO_WM_UNIT_COMPATIBLE" val="0"/>
  <p:tag name="KSO_WM_UNIT_DIAGRAM_ISNUMVISUAL" val="0"/>
  <p:tag name="KSO_WM_UNIT_DIAGRAM_ISREFERUNIT" val="0"/>
  <p:tag name="KSO_WM_UNIT_HIGHLIGHT" val="0"/>
  <p:tag name="KSO_WM_UNIT_ID" val="diagram20205920_2*n_h_h_i*1_2_2_1"/>
  <p:tag name="KSO_WM_UNIT_INDEX" val="1_2_2_1"/>
  <p:tag name="KSO_WM_UNIT_LAYERLEVEL" val="1_1_1_1"/>
  <p:tag name="KSO_WM_UNIT_SUBTYPE" val="d"/>
  <p:tag name="KSO_WM_UNIT_TEXT_FILL_FORE_SCHEMECOLOR_INDEX" val="14"/>
  <p:tag name="KSO_WM_UNIT_TEXT_FILL_FORE_SCHEMECOLOR_INDEX_BRIGHTNESS" val="0"/>
  <p:tag name="KSO_WM_UNIT_TEXT_FILL_TYPE" val="1"/>
  <p:tag name="KSO_WM_UNIT_TYPE" val="n_h_h_i"/>
  <p:tag name="KSO_WM_UNIT_USESOURCEFORMAT_APPLY" val="0"/>
</p:tagLst>
</file>

<file path=ppt/tags/tag82.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d0ee7f58e5f34ed6955c126921f5d85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0_1*a*1"/>
  <p:tag name="KSO_WM_UNIT_INDEX" val="1"/>
  <p:tag name="KSO_WM_UNIT_ISCONTENTSTITLE" val="0"/>
  <p:tag name="KSO_WM_UNIT_ISNUMDGMTITLE" val="0"/>
  <p:tag name="KSO_WM_UNIT_LAYERLEVEL" val="1"/>
  <p:tag name="KSO_WM_UNIT_NOCLEAR" val="0"/>
  <p:tag name="KSO_WM_UNIT_PRESET_TEXT" val="书签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5"/>
</p:tagLst>
</file>

<file path=ppt/tags/tag83.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f2d2f7c3dde840d4878e6f4390c12c49"/>
  <p:tag name="KSO_WM_UNIT_DECORATE_INFO" val="{&quot;ReferentInfo&quot;:{&quot;Id&quot;:&quot;slide&quot;,&quot;X&quot;:{&quot;Pos&quot;:0},&quot;Y&quot;:{&quot;Pos&quot;:0}},&quot;DecorateInfoX&quot;:{&quot;Pos&quot;:0,&quot;IsAbs&quot;:true},&quot;DecorateInfoY&quot;:{&quot;Pos&quot;:0,&quot;IsAbs&quot;:tru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20260_1*i*1"/>
  <p:tag name="KSO_WM_UNIT_INDEX" val="1"/>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Lst>
</file>

<file path=ppt/tags/tag84.xml><?xml version="1.0" encoding="utf-8"?>
<p:tagLst xmlns:p="http://schemas.openxmlformats.org/presentationml/2006/main">
  <p:tag name="KSO_WM_BEAUTIFY_FLAG" val="#wm#"/>
  <p:tag name="KSO_WM_SLIDE_BACKGROUND" val="[&quot;general&quot;]"/>
  <p:tag name="KSO_WM_SLIDE_ID" val="diagram20220260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4-02-13T20:53:03&quot;,&quot;maxSize&quot;:{&quot;size1&quot;:20},&quot;minSize&quot;:{&quot;size1&quot;:13.3},&quot;normalSize&quot;:{&quot;size1&quot;:13.3},&quot;subLayout&quot;:[{&quot;id&quot;:&quot;2024-02-13T20:53:03&quot;,&quot;margin&quot;:{&quot;bottom&quot;:0.025999998673796654,&quot;left&quot;:3.809999942779541,&quot;right&quot;:1.2699999809265137,&quot;top&quot;:0.4230000376701355},&quot;type&quot;:0},{&quot;id&quot;:&quot;2024-02-13T20:53:03&quot;,&quot;margin&quot;:{&quot;bottom&quot;:0.847000002861023,&quot;left&quot;:1.2699999809265137,&quot;right&quot;:1.2699999809265137,&quot;top&quot;:0.8199999928474426},&quot;type&quot;:0}],&quot;type&quot;:0}"/>
  <p:tag name="KSO_WM_SLIDE_LAYOUTTYPE" val="topbottom"/>
  <p:tag name="KSO_WM_SLIDE_POSITION" val="36*0"/>
  <p:tag name="KSO_WM_SLIDE_RATIO" val="1.777778"/>
  <p:tag name="KSO_WM_SLIDE_SIZE" val="888*516"/>
  <p:tag name="KSO_WM_SLIDE_SUBTYPE" val="picTxt"/>
  <p:tag name="KSO_WM_SLIDE_TYPE" val="text"/>
  <p:tag name="KSO_WM_TAG_VERSION" val="1.0"/>
  <p:tag name="KSO_WM_TEMPLATE_CATEGORY" val="diagram"/>
  <p:tag name="KSO_WM_TEMPLATE_COLOR_TYPE" val="0"/>
  <p:tag name="KSO_WM_TEMPLATE_INDEX" val="20220260"/>
  <p:tag name="KSO_WM_TEMPLATE_MASTER_TYPE" val="0"/>
  <p:tag name="KSO_WM_TEMPLATE_SUBCATEGORY" val="25"/>
</p:tagLst>
</file>

<file path=ppt/tags/tag8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i*1_1"/>
  <p:tag name="KSO_WM_UNIT_INDEX" val="1_1"/>
  <p:tag name="KSO_WM_UNIT_LAYERLEVEL" val="1_1"/>
  <p:tag name="KSO_WM_UNIT_TYPE" val="m_i"/>
  <p:tag name="KSO_WM_UNIT_USESOURCEFORMAT_APPLY" val="0"/>
</p:tagLst>
</file>

<file path=ppt/tags/tag8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i*1_2"/>
  <p:tag name="KSO_WM_UNIT_INDEX" val="1_2"/>
  <p:tag name="KSO_WM_UNIT_LAYERLEVEL" val="1_1"/>
  <p:tag name="KSO_WM_UNIT_LINE_FILL_TYPE" val="2"/>
  <p:tag name="KSO_WM_UNIT_LINE_FORE_SCHEMECOLOR_INDEX" val="14"/>
  <p:tag name="KSO_WM_UNIT_LINE_FORE_SCHEMECOLOR_INDEX_BRIGHTNESS" val="-0.25"/>
  <p:tag name="KSO_WM_UNIT_TYPE" val="m_i"/>
  <p:tag name="KSO_WM_UNIT_USESOURCEFORMAT_APPLY" val="0"/>
</p:tagLst>
</file>

<file path=ppt/tags/tag8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i*1_3"/>
  <p:tag name="KSO_WM_UNIT_INDEX" val="1_3"/>
  <p:tag name="KSO_WM_UNIT_LAYERLEVEL" val="1_1"/>
  <p:tag name="KSO_WM_UNIT_LINE_FILL_TYPE" val="2"/>
  <p:tag name="KSO_WM_UNIT_LINE_FORE_SCHEMECOLOR_INDEX" val="14"/>
  <p:tag name="KSO_WM_UNIT_LINE_FORE_SCHEMECOLOR_INDEX_BRIGHTNESS" val="-0.25"/>
  <p:tag name="KSO_WM_UNIT_TYPE" val="m_i"/>
  <p:tag name="KSO_WM_UNIT_USESOURCEFORMAT_APPLY" val="0"/>
</p:tagLst>
</file>

<file path=ppt/tags/tag8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0819_1*m_h_i*1_3_1"/>
  <p:tag name="KSO_WM_UNIT_INDEX" val="1_3_1"/>
  <p:tag name="KSO_WM_UNIT_LAYERLEVEL" val="1_1_1"/>
  <p:tag name="KSO_WM_UNIT_TYPE" val="m_h_i"/>
  <p:tag name="KSO_WM_UNIT_USESOURCEFORMAT_APPLY" val="0"/>
</p:tagLst>
</file>

<file path=ppt/tags/tag8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0819_1*m_h_i*1_2_1"/>
  <p:tag name="KSO_WM_UNIT_INDEX" val="1_2_1"/>
  <p:tag name="KSO_WM_UNIT_LAYERLEVEL" val="1_1_1"/>
  <p:tag name="KSO_WM_UNIT_TYPE" val="m_h_i"/>
  <p:tag name="KSO_WM_UNIT_USESOURCEFORMAT_APPLY" val="0"/>
</p:tagLst>
</file>

<file path=ppt/tags/tag9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819_1*m_h_i*1_1_1"/>
  <p:tag name="KSO_WM_UNIT_INDEX" val="1_1_1"/>
  <p:tag name="KSO_WM_UNIT_LAYERLEVEL" val="1_1_1"/>
  <p:tag name="KSO_WM_UNIT_TYPE" val="m_h_i"/>
  <p:tag name="KSO_WM_UNIT_USESOURCEFORMAT_APPLY" val="0"/>
</p:tagLst>
</file>

<file path=ppt/tags/tag9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h_i*1_3_2"/>
  <p:tag name="KSO_WM_UNIT_INDEX" val="1_3_2"/>
  <p:tag name="KSO_WM_UNIT_LAYERLEVEL" val="1_1_1"/>
  <p:tag name="KSO_WM_UNIT_TYPE" val="m_h_i"/>
  <p:tag name="KSO_WM_UNIT_USESOURCEFORMAT_APPLY" val="0"/>
</p:tagLst>
</file>

<file path=ppt/tags/tag9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h_i*1_2_2"/>
  <p:tag name="KSO_WM_UNIT_INDEX" val="1_2_2"/>
  <p:tag name="KSO_WM_UNIT_LAYERLEVEL" val="1_1_1"/>
  <p:tag name="KSO_WM_UNIT_TYPE" val="m_h_i"/>
  <p:tag name="KSO_WM_UNIT_USESOURCEFORMAT_APPLY" val="0"/>
</p:tagLst>
</file>

<file path=ppt/tags/tag9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h_i*1_1_2"/>
  <p:tag name="KSO_WM_UNIT_INDEX" val="1_1_2"/>
  <p:tag name="KSO_WM_UNIT_LAYERLEVEL" val="1_1_1"/>
  <p:tag name="KSO_WM_UNIT_TYPE" val="m_h_i"/>
  <p:tag name="KSO_WM_UNIT_USESOURCEFORMAT_APPLY" val="0"/>
</p:tagLst>
</file>

<file path=ppt/tags/tag9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10819_1*m_h_i*1_1_3"/>
  <p:tag name="KSO_WM_UNIT_INDEX" val="1_1_3"/>
  <p:tag name="KSO_WM_UNIT_LAYERLEVEL" val="1_1_1"/>
  <p:tag name="KSO_WM_UNIT_TYPE" val="m_h_i"/>
  <p:tag name="KSO_WM_UNIT_USESOURCEFORMAT_APPLY" val="0"/>
</p:tagLst>
</file>

<file path=ppt/tags/tag9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h_i*1_1_4"/>
  <p:tag name="KSO_WM_UNIT_INDEX" val="1_1_4"/>
  <p:tag name="KSO_WM_UNIT_LAYERLEVEL" val="1_1_1"/>
  <p:tag name="KSO_WM_UNIT_TYPE" val="m_h_i"/>
  <p:tag name="KSO_WM_UNIT_USESOURCEFORMAT_APPLY" val="0"/>
</p:tagLst>
</file>

<file path=ppt/tags/tag9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10819_1*m_h_i*1_2_3"/>
  <p:tag name="KSO_WM_UNIT_INDEX" val="1_2_3"/>
  <p:tag name="KSO_WM_UNIT_LAYERLEVEL" val="1_1_1"/>
  <p:tag name="KSO_WM_UNIT_TYPE" val="m_h_i"/>
  <p:tag name="KSO_WM_UNIT_USESOURCEFORMAT_APPLY" val="0"/>
</p:tagLst>
</file>

<file path=ppt/tags/tag9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h_i*1_2_4"/>
  <p:tag name="KSO_WM_UNIT_INDEX" val="1_2_4"/>
  <p:tag name="KSO_WM_UNIT_LAYERLEVEL" val="1_1_1"/>
  <p:tag name="KSO_WM_UNIT_LINE_FILL_TYPE" val="2"/>
  <p:tag name="KSO_WM_UNIT_LINE_FORE_SCHEMECOLOR_INDEX" val="6"/>
  <p:tag name="KSO_WM_UNIT_LINE_FORE_SCHEMECOLOR_INDEX_BRIGHTNESS" val="0"/>
  <p:tag name="KSO_WM_UNIT_TYPE" val="m_h_i"/>
  <p:tag name="KSO_WM_UNIT_USESOURCEFORMAT_APPLY" val="0"/>
</p:tagLst>
</file>

<file path=ppt/tags/tag9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10819_1*m_h_i*1_3_3"/>
  <p:tag name="KSO_WM_UNIT_INDEX" val="1_3_3"/>
  <p:tag name="KSO_WM_UNIT_LAYERLEVEL" val="1_1_1"/>
  <p:tag name="KSO_WM_UNIT_TYPE" val="m_h_i"/>
  <p:tag name="KSO_WM_UNIT_USESOURCEFORMAT_APPLY" val="0"/>
</p:tagLst>
</file>

<file path=ppt/tags/tag9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h_i*1_3_4"/>
  <p:tag name="KSO_WM_UNIT_INDEX" val="1_3_4"/>
  <p:tag name="KSO_WM_UNIT_LAYERLEVEL" val="1_1_1"/>
  <p:tag name="KSO_WM_UNIT_TYPE" val="m_h_i"/>
  <p:tag name="KSO_WM_UNIT_USESOURCEFORMAT_APPLY" val="0"/>
</p:tagLst>
</file>

<file path=ppt/tags/tag10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78"/>
</p:tagLst>
</file>

<file path=ppt/tags/tag10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h_f*1_2_1"/>
  <p:tag name="KSO_WM_UNIT_INDEX" val="1_2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78"/>
</p:tagLst>
</file>

<file path=ppt/tags/tag10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819"/>
  <p:tag name="KSO_WM_UNIT_COMPATIBLE" val="0"/>
  <p:tag name="KSO_WM_UNIT_DIAGRAM_ISNUMVISUAL" val="0"/>
  <p:tag name="KSO_WM_UNIT_DIAGRAM_ISREFERUNIT" val="0"/>
  <p:tag name="KSO_WM_UNIT_HIGHLIGHT" val="0"/>
  <p:tag name="KSO_WM_UNIT_ID" val="diagram20210819_1*m_h_f*1_3_1"/>
  <p:tag name="KSO_WM_UNIT_INDEX" val="1_3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78"/>
</p:tagLst>
</file>

<file path=ppt/tags/tag103.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ae5969d8cdbb49d1b15ce367707aff5d"/>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0_2*b*1"/>
  <p:tag name="KSO_WM_UNIT_INDEX" val="1"/>
  <p:tag name="KSO_WM_UNIT_ISCONTENTSTITLE" val="0"/>
  <p:tag name="KSO_WM_UNIT_ISNUMDGMTITLE" val="0"/>
  <p:tag name="KSO_WM_UNIT_LAYERLEVEL" val="1"/>
  <p:tag name="KSO_WM_UNIT_NOCLEAR" val="0"/>
  <p:tag name="KSO_WM_UNIT_PRESET_TEXT_INDEX" val="5"/>
  <p:tag name="KSO_WM_UNIT_PRESET_TEXT_LEN" val="25"/>
  <p:tag name="KSO_WM_UNIT_SM_LIMIT_TYPE" val="2"/>
  <p:tag name="KSO_WM_UNIT_TEXT_FILL_FORE_SCHEMECOLOR_INDEX" val="13"/>
  <p:tag name="KSO_WM_UNIT_TEXT_FILL_FORE_SCHEMECOLOR_INDEX_BRIGHTNESS" val="0.15"/>
  <p:tag name="KSO_WM_UNIT_TEXT_FILL_TYPE" val="1"/>
  <p:tag name="KSO_WM_UNIT_TYPE" val="b"/>
  <p:tag name="KSO_WM_UNIT_VALUE" val="45"/>
</p:tagLst>
</file>

<file path=ppt/tags/tag104.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bee3bd5082e84e8ebf2daeb04700d61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0_2*a*2"/>
  <p:tag name="KSO_WM_UNIT_INDEX" val="2"/>
  <p:tag name="KSO_WM_UNIT_ISCONTENTSTITLE" val="0"/>
  <p:tag name="KSO_WM_UNIT_ISNUMDGMTITLE" val="0"/>
  <p:tag name="KSO_WM_UNIT_LAYERLEVEL" val="1"/>
  <p:tag name="KSO_WM_UNIT_NOCLEAR" val="0"/>
  <p:tag name="KSO_WM_UNIT_PRESET_TEXT" val="书签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5"/>
</p:tagLst>
</file>

<file path=ppt/tags/tag105.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ae27493a18e643c78b9ab123803bb87d"/>
  <p:tag name="KSO_WM_UNIT_DECORATE_INFO" val="{&quot;ReferentInfo&quot;:{&quot;Id&quot;:&quot;slide&quot;,&quot;X&quot;:{&quot;Pos&quot;:0},&quot;Y&quot;:{&quot;Pos&quot;:0}},&quot;DecorateInfoX&quot;:{&quot;Pos&quot;:0,&quot;IsAbs&quot;:true},&quot;DecorateInfoY&quot;:{&quot;Pos&quot;:0,&quot;IsAbs&quot;:tru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20260_2*i*1"/>
  <p:tag name="KSO_WM_UNIT_INDEX" val="1"/>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Lst>
</file>

<file path=ppt/tags/tag106.xml><?xml version="1.0" encoding="utf-8"?>
<p:tagLst xmlns:p="http://schemas.openxmlformats.org/presentationml/2006/main">
  <p:tag name="KSO_WM_BEAUTIFY_FLAG" val="#wm#"/>
  <p:tag name="KSO_WM_SLIDE_BACKGROUND" val="[&quot;general&quot;]"/>
  <p:tag name="KSO_WM_SLIDE_ID" val="diagram20220260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4-02-13T20:53:03&quot;,&quot;maxSize&quot;:{&quot;size1&quot;:31.1},&quot;minSize&quot;:{&quot;size1&quot;:20},&quot;normalSize&quot;:{&quot;size1&quot;:20},&quot;subLayout&quot;:[{&quot;id&quot;:&quot;2024-02-13T20:53:03&quot;,&quot;maxSize&quot;:{&quot;size1&quot;:100},&quot;minSize&quot;:{&quot;size1&quot;:66.7},&quot;normalSize&quot;:{&quot;size1&quot;:66.7},&quot;subLayout&quot;:[{&quot;id&quot;:&quot;2024-02-13T20:53:03&quot;,&quot;margin&quot;:{&quot;bottom&quot;:0.025999998673796654,&quot;left&quot;:3.809999942779541,&quot;right&quot;:1.2699999809265137,&quot;top&quot;:0.4230000376701355},&quot;type&quot;:0},{&quot;id&quot;:&quot;2024-02-13T20:53:03&quot;,&quot;margin&quot;:{&quot;bottom&quot;:0,&quot;left&quot;:1.2699999809265137,&quot;right&quot;:1.2699999809265137,&quot;top&quot;:0},&quot;type&quot;:0}],&quot;type&quot;:0},{&quot;id&quot;:&quot;2024-02-13T20:53:03&quot;,&quot;margin&quot;:{&quot;bottom&quot;:0.8480000495910645,&quot;left&quot;:1.2840001583099365,&quot;right&quot;:1.2560001611709595,&quot;top&quot;:0.39500001072883606},&quot;type&quot;:0}],&quot;type&quot;:0}"/>
  <p:tag name="KSO_WM_SLIDE_LAYOUTTYPE" val="topbottom"/>
  <p:tag name="KSO_WM_SLIDE_POSITION" val="36*0"/>
  <p:tag name="KSO_WM_SLIDE_RATIO" val="1.777778"/>
  <p:tag name="KSO_WM_SLIDE_SIZE" val="888*515"/>
  <p:tag name="KSO_WM_SLIDE_SUBTYPE" val="picTxt"/>
  <p:tag name="KSO_WM_SLIDE_TYPE" val="text"/>
  <p:tag name="KSO_WM_TAG_VERSION" val="1.0"/>
  <p:tag name="KSO_WM_TEMPLATE_CATEGORY" val="diagram"/>
  <p:tag name="KSO_WM_TEMPLATE_COLOR_TYPE" val="0"/>
  <p:tag name="KSO_WM_TEMPLATE_INDEX" val="20220260"/>
  <p:tag name="KSO_WM_TEMPLATE_MASTER_TYPE" val="0"/>
  <p:tag name="KSO_WM_TEMPLATE_SUBCATEGORY" val="25"/>
</p:tagLst>
</file>

<file path=ppt/tags/tag107.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214_4*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6"/>
</p:tagLst>
</file>

<file path=ppt/tags/tag108.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f*1_1_1"/>
  <p:tag name="KSO_WM_UNIT_INDEX" val="1_1_1"/>
  <p:tag name="KSO_WM_UNIT_LAYERLEVEL" val="1_1_1"/>
  <p:tag name="KSO_WM_UNIT_NOCLEAR" val="0"/>
  <p:tag name="KSO_WM_UNIT_PRESET_TEXT" val="输入正文"/>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5"/>
</p:tagLst>
</file>

<file path=ppt/tags/tag109.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i*1_1_2"/>
  <p:tag name="KSO_WM_UNIT_INDEX" val="1_1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1"/>
</p:tagLst>
</file>

<file path=ppt/tags/tag110.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9214_4*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6"/>
</p:tagLst>
</file>

<file path=ppt/tags/tag111.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f*1_2_1"/>
  <p:tag name="KSO_WM_UNIT_INDEX" val="1_2_1"/>
  <p:tag name="KSO_WM_UNIT_LAYERLEVEL" val="1_1_1"/>
  <p:tag name="KSO_WM_UNIT_NOCLEAR" val="0"/>
  <p:tag name="KSO_WM_UNIT_PRESET_TEXT" val="输入正文"/>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5"/>
</p:tagLst>
</file>

<file path=ppt/tags/tag112.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i*1_2_2"/>
  <p:tag name="KSO_WM_UNIT_INDEX" val="1_2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1"/>
</p:tagLst>
</file>

<file path=ppt/tags/tag113.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214_4*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6"/>
</p:tagLst>
</file>

<file path=ppt/tags/tag114.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f*1_3_1"/>
  <p:tag name="KSO_WM_UNIT_INDEX" val="1_3_1"/>
  <p:tag name="KSO_WM_UNIT_LAYERLEVEL" val="1_1_1"/>
  <p:tag name="KSO_WM_UNIT_NOCLEAR" val="0"/>
  <p:tag name="KSO_WM_UNIT_PRESET_TEXT" val="输入正文"/>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5"/>
</p:tagLst>
</file>

<file path=ppt/tags/tag115.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i*1_3_2"/>
  <p:tag name="KSO_WM_UNIT_INDEX" val="1_3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1"/>
</p:tagLst>
</file>

<file path=ppt/tags/tag116.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19214_4*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6"/>
</p:tagLst>
</file>

<file path=ppt/tags/tag117.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f*1_4_1"/>
  <p:tag name="KSO_WM_UNIT_INDEX" val="1_4_1"/>
  <p:tag name="KSO_WM_UNIT_LAYERLEVEL" val="1_1_1"/>
  <p:tag name="KSO_WM_UNIT_NOCLEAR" val="0"/>
  <p:tag name="KSO_WM_UNIT_PRESET_TEXT" val="输入正文"/>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5"/>
</p:tagLst>
</file>

<file path=ppt/tags/tag118.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i*1_4_2"/>
  <p:tag name="KSO_WM_UNIT_INDEX" val="1_4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1"/>
</p:tagLst>
</file>

<file path=ppt/tags/tag119.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19214_4*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6"/>
</p:tagLst>
</file>

<file path=ppt/tags/tag120.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f*1_5_1"/>
  <p:tag name="KSO_WM_UNIT_INDEX" val="1_5_1"/>
  <p:tag name="KSO_WM_UNIT_LAYERLEVEL" val="1_1_1"/>
  <p:tag name="KSO_WM_UNIT_NOCLEAR" val="0"/>
  <p:tag name="KSO_WM_UNIT_PRESET_TEXT" val="输入正文"/>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5"/>
</p:tagLst>
</file>

<file path=ppt/tags/tag121.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i*1_5_2"/>
  <p:tag name="KSO_WM_UNIT_INDEX" val="1_5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1"/>
</p:tagLst>
</file>

<file path=ppt/tags/tag122.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19214_4*l_h_i*1_6_1"/>
  <p:tag name="KSO_WM_UNIT_INDEX" val="1_6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6"/>
</p:tagLst>
</file>

<file path=ppt/tags/tag123.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f*1_6_1"/>
  <p:tag name="KSO_WM_UNIT_INDEX" val="1_6_1"/>
  <p:tag name="KSO_WM_UNIT_LAYERLEVEL" val="1_1_1"/>
  <p:tag name="KSO_WM_UNIT_NOCLEAR" val="0"/>
  <p:tag name="KSO_WM_UNIT_PRESET_TEXT" val="输入正文"/>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5"/>
</p:tagLst>
</file>

<file path=ppt/tags/tag124.xml><?xml version="1.0" encoding="utf-8"?>
<p:tagLst xmlns:p="http://schemas.openxmlformats.org/presentationml/2006/main">
  <p:tag name="KSO_WM_ASSEMBLE_CHIP_INDEX" val="e328fea2c8794004ad4f08962aa532f2"/>
  <p:tag name="KSO_WM_BEAUTIFY_FLAG" val="#wm#"/>
  <p:tag name="KSO_WM_CHIP_GROUPID" val="60b9dcfa65103b6cf1b285d2"/>
  <p:tag name="KSO_WM_CHIP_XID" val="60b9dcfa65103b6cf1b285d3"/>
  <p:tag name="KSO_WM_DIAGRAM_GROUP_CODE" val="l1-1"/>
  <p:tag name="KSO_WM_TAG_VERSION" val="1.0"/>
  <p:tag name="KSO_WM_TEMPLATE_CATEGORY" val="diagram"/>
  <p:tag name="KSO_WM_TEMPLATE_INDEX" val="20219214"/>
  <p:tag name="KSO_WM_UNIT_COMPATIBLE" val="0"/>
  <p:tag name="KSO_WM_UNIT_DIAGRAM_ISNUMVISUAL" val="0"/>
  <p:tag name="KSO_WM_UNIT_DIAGRAM_ISREFERUNIT" val="0"/>
  <p:tag name="KSO_WM_UNIT_HIGHLIGHT" val="0"/>
  <p:tag name="KSO_WM_UNIT_ID" val="diagram20219214_4*l_h_i*1_6_2"/>
  <p:tag name="KSO_WM_UNIT_INDEX" val="1_6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1"/>
</p:tagLst>
</file>

<file path=ppt/tags/tag125.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ae5969d8cdbb49d1b15ce367707aff5d"/>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0_2*b*1"/>
  <p:tag name="KSO_WM_UNIT_INDEX" val="1"/>
  <p:tag name="KSO_WM_UNIT_ISCONTENTSTITLE" val="0"/>
  <p:tag name="KSO_WM_UNIT_ISNUMDGMTITLE" val="0"/>
  <p:tag name="KSO_WM_UNIT_LAYERLEVEL" val="1"/>
  <p:tag name="KSO_WM_UNIT_NOCLEAR" val="0"/>
  <p:tag name="KSO_WM_UNIT_PRESET_TEXT_INDEX" val="5"/>
  <p:tag name="KSO_WM_UNIT_PRESET_TEXT_LEN" val="25"/>
  <p:tag name="KSO_WM_UNIT_SM_LIMIT_TYPE" val="2"/>
  <p:tag name="KSO_WM_UNIT_TEXT_FILL_FORE_SCHEMECOLOR_INDEX" val="13"/>
  <p:tag name="KSO_WM_UNIT_TEXT_FILL_FORE_SCHEMECOLOR_INDEX_BRIGHTNESS" val="0.15"/>
  <p:tag name="KSO_WM_UNIT_TEXT_FILL_TYPE" val="1"/>
  <p:tag name="KSO_WM_UNIT_TYPE" val="b"/>
  <p:tag name="KSO_WM_UNIT_VALUE" val="45"/>
</p:tagLst>
</file>

<file path=ppt/tags/tag126.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bee3bd5082e84e8ebf2daeb04700d61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0_2*a*2"/>
  <p:tag name="KSO_WM_UNIT_INDEX" val="2"/>
  <p:tag name="KSO_WM_UNIT_ISCONTENTSTITLE" val="0"/>
  <p:tag name="KSO_WM_UNIT_ISNUMDGMTITLE" val="0"/>
  <p:tag name="KSO_WM_UNIT_LAYERLEVEL" val="1"/>
  <p:tag name="KSO_WM_UNIT_NOCLEAR" val="0"/>
  <p:tag name="KSO_WM_UNIT_PRESET_TEXT" val="书签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5"/>
</p:tagLst>
</file>

<file path=ppt/tags/tag127.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ae27493a18e643c78b9ab123803bb87d"/>
  <p:tag name="KSO_WM_UNIT_DECORATE_INFO" val="{&quot;ReferentInfo&quot;:{&quot;Id&quot;:&quot;slide&quot;,&quot;X&quot;:{&quot;Pos&quot;:0},&quot;Y&quot;:{&quot;Pos&quot;:0}},&quot;DecorateInfoX&quot;:{&quot;Pos&quot;:0,&quot;IsAbs&quot;:true},&quot;DecorateInfoY&quot;:{&quot;Pos&quot;:0,&quot;IsAbs&quot;:tru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20260_2*i*1"/>
  <p:tag name="KSO_WM_UNIT_INDEX" val="1"/>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Lst>
</file>

<file path=ppt/tags/tag128.xml><?xml version="1.0" encoding="utf-8"?>
<p:tagLst xmlns:p="http://schemas.openxmlformats.org/presentationml/2006/main">
  <p:tag name="KSO_WM_BEAUTIFY_FLAG" val="#wm#"/>
  <p:tag name="KSO_WM_SLIDE_BACKGROUND" val="[&quot;general&quot;]"/>
  <p:tag name="KSO_WM_SLIDE_ID" val="diagram20220260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4-02-13T20:53:03&quot;,&quot;maxSize&quot;:{&quot;size1&quot;:31.1},&quot;minSize&quot;:{&quot;size1&quot;:20},&quot;normalSize&quot;:{&quot;size1&quot;:20},&quot;subLayout&quot;:[{&quot;id&quot;:&quot;2024-02-13T20:53:03&quot;,&quot;maxSize&quot;:{&quot;size1&quot;:100},&quot;minSize&quot;:{&quot;size1&quot;:66.7},&quot;normalSize&quot;:{&quot;size1&quot;:66.7},&quot;subLayout&quot;:[{&quot;id&quot;:&quot;2024-02-13T20:53:03&quot;,&quot;margin&quot;:{&quot;bottom&quot;:0.025999998673796654,&quot;left&quot;:3.809999942779541,&quot;right&quot;:1.2699999809265137,&quot;top&quot;:0.4230000376701355},&quot;type&quot;:0},{&quot;id&quot;:&quot;2024-02-13T20:53:03&quot;,&quot;margin&quot;:{&quot;bottom&quot;:0,&quot;left&quot;:1.2699999809265137,&quot;right&quot;:1.2699999809265137,&quot;top&quot;:0},&quot;type&quot;:0}],&quot;type&quot;:0},{&quot;id&quot;:&quot;2024-02-13T20:53:03&quot;,&quot;margin&quot;:{&quot;bottom&quot;:0.8480000495910645,&quot;left&quot;:1.2840001583099365,&quot;right&quot;:1.2560001611709595,&quot;top&quot;:0.39500001072883606},&quot;type&quot;:0}],&quot;type&quot;:0}"/>
  <p:tag name="KSO_WM_SLIDE_LAYOUTTYPE" val="topbottom"/>
  <p:tag name="KSO_WM_SLIDE_POSITION" val="36*0"/>
  <p:tag name="KSO_WM_SLIDE_RATIO" val="1.777778"/>
  <p:tag name="KSO_WM_SLIDE_SIZE" val="888*515"/>
  <p:tag name="KSO_WM_SLIDE_SUBTYPE" val="picTxt"/>
  <p:tag name="KSO_WM_SLIDE_TYPE" val="text"/>
  <p:tag name="KSO_WM_TAG_VERSION" val="1.0"/>
  <p:tag name="KSO_WM_TEMPLATE_CATEGORY" val="diagram"/>
  <p:tag name="KSO_WM_TEMPLATE_COLOR_TYPE" val="0"/>
  <p:tag name="KSO_WM_TEMPLATE_INDEX" val="20220260"/>
  <p:tag name="KSO_WM_TEMPLATE_MASTER_TYPE" val="0"/>
  <p:tag name="KSO_WM_TEMPLATE_SUBCATEGORY" val="25"/>
</p:tagLst>
</file>

<file path=ppt/tags/tag129.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d0ee7f58e5f34ed6955c126921f5d85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0_1*a*1"/>
  <p:tag name="KSO_WM_UNIT_INDEX" val="1"/>
  <p:tag name="KSO_WM_UNIT_ISCONTENTSTITLE" val="0"/>
  <p:tag name="KSO_WM_UNIT_ISNUMDGMTITLE" val="0"/>
  <p:tag name="KSO_WM_UNIT_LAYERLEVEL" val="1"/>
  <p:tag name="KSO_WM_UNIT_NOCLEAR" val="0"/>
  <p:tag name="KSO_WM_UNIT_PRESET_TEXT" val="书签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5"/>
</p:tagLst>
</file>

<file path=ppt/tags/tag130.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f2d2f7c3dde840d4878e6f4390c12c49"/>
  <p:tag name="KSO_WM_UNIT_DECORATE_INFO" val="{&quot;ReferentInfo&quot;:{&quot;Id&quot;:&quot;slide&quot;,&quot;X&quot;:{&quot;Pos&quot;:0},&quot;Y&quot;:{&quot;Pos&quot;:0}},&quot;DecorateInfoX&quot;:{&quot;Pos&quot;:0,&quot;IsAbs&quot;:true},&quot;DecorateInfoY&quot;:{&quot;Pos&quot;:0,&quot;IsAbs&quot;:tru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20260_1*i*1"/>
  <p:tag name="KSO_WM_UNIT_INDEX" val="1"/>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Lst>
</file>

<file path=ppt/tags/tag131.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4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13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3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34.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35.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36.xml><?xml version="1.0" encoding="utf-8"?>
<p:tagLst xmlns:p="http://schemas.openxmlformats.org/presentationml/2006/main">
  <p:tag name="KSO_WM_ASSEMBLE_CHIP_INDEX" val="ff7d2160ef064691979e787d147d2e4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5557aaf2e9bc4b2499ccf5d271336a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604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88"/>
</p:tagLst>
</file>

<file path=ppt/tags/tag137.xml><?xml version="1.0" encoding="utf-8"?>
<p:tagLst xmlns:p="http://schemas.openxmlformats.org/presentationml/2006/main">
  <p:tag name="KSO_WM_BEAUTIFY_FLAG" val="#wm#"/>
  <p:tag name="KSO_WM_SLIDE_BACKGROUND" val="[&quot;general&quot;]"/>
  <p:tag name="KSO_WM_SLIDE_ID" val="diagram20220260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4-02-13T20:53:03&quot;,&quot;maxSize&quot;:{&quot;size1&quot;:20},&quot;minSize&quot;:{&quot;size1&quot;:13.3},&quot;normalSize&quot;:{&quot;size1&quot;:13.3},&quot;subLayout&quot;:[{&quot;id&quot;:&quot;2024-02-13T20:53:03&quot;,&quot;margin&quot;:{&quot;bottom&quot;:0.025999998673796654,&quot;left&quot;:3.809999942779541,&quot;right&quot;:1.2699999809265137,&quot;top&quot;:0.4230000376701355},&quot;type&quot;:0},{&quot;id&quot;:&quot;2024-02-13T20:53:03&quot;,&quot;margin&quot;:{&quot;bottom&quot;:0.847000002861023,&quot;left&quot;:1.2699999809265137,&quot;right&quot;:1.2699999809265137,&quot;top&quot;:0.8199999928474426},&quot;type&quot;:0}],&quot;type&quot;:0}"/>
  <p:tag name="KSO_WM_SLIDE_LAYOUTTYPE" val="topbottom"/>
  <p:tag name="KSO_WM_SLIDE_POSITION" val="36*0"/>
  <p:tag name="KSO_WM_SLIDE_RATIO" val="1.777778"/>
  <p:tag name="KSO_WM_SLIDE_SIZE" val="888*516"/>
  <p:tag name="KSO_WM_SLIDE_SUBTYPE" val="picTxt"/>
  <p:tag name="KSO_WM_SLIDE_TYPE" val="text"/>
  <p:tag name="KSO_WM_TAG_VERSION" val="1.0"/>
  <p:tag name="KSO_WM_TEMPLATE_CATEGORY" val="diagram"/>
  <p:tag name="KSO_WM_TEMPLATE_COLOR_TYPE" val="0"/>
  <p:tag name="KSO_WM_TEMPLATE_INDEX" val="20220260"/>
  <p:tag name="KSO_WM_TEMPLATE_MASTER_TYPE" val="0"/>
  <p:tag name="KSO_WM_TEMPLATE_SUBCATEGORY" val="25"/>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1"/>
  <p:tag name="KSO_WM_UNIT_INDEX" val="1_1"/>
  <p:tag name="KSO_WM_UNIT_LAYERLEVEL" val="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3"/>
  <p:tag name="KSO_WM_UNIT_INDEX" val="1_3"/>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1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1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1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1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2"/>
  <p:tag name="KSO_WM_UNIT_INDEX" val="1_2"/>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1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145.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d0ee7f58e5f34ed6955c126921f5d85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0_1*a*1"/>
  <p:tag name="KSO_WM_UNIT_INDEX" val="1"/>
  <p:tag name="KSO_WM_UNIT_ISCONTENTSTITLE" val="0"/>
  <p:tag name="KSO_WM_UNIT_ISNUMDGMTITLE" val="0"/>
  <p:tag name="KSO_WM_UNIT_LAYERLEVEL" val="1"/>
  <p:tag name="KSO_WM_UNIT_NOCLEAR" val="0"/>
  <p:tag name="KSO_WM_UNIT_PRESET_TEXT" val="书签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5"/>
</p:tagLst>
</file>

<file path=ppt/tags/tag146.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f2d2f7c3dde840d4878e6f4390c12c49"/>
  <p:tag name="KSO_WM_UNIT_DECORATE_INFO" val="{&quot;ReferentInfo&quot;:{&quot;Id&quot;:&quot;slide&quot;,&quot;X&quot;:{&quot;Pos&quot;:0},&quot;Y&quot;:{&quot;Pos&quot;:0}},&quot;DecorateInfoX&quot;:{&quot;Pos&quot;:0,&quot;IsAbs&quot;:true},&quot;DecorateInfoY&quot;:{&quot;Pos&quot;:0,&quot;IsAbs&quot;:tru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20260_1*i*1"/>
  <p:tag name="KSO_WM_UNIT_INDEX" val="1"/>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Lst>
</file>

<file path=ppt/tags/tag147.xml><?xml version="1.0" encoding="utf-8"?>
<p:tagLst xmlns:p="http://schemas.openxmlformats.org/presentationml/2006/main">
  <p:tag name="KSO_WM_BEAUTIFY_FLAG" val="#wm#"/>
  <p:tag name="KSO_WM_SLIDE_BACKGROUND" val="[&quot;general&quot;]"/>
  <p:tag name="KSO_WM_SLIDE_ID" val="diagram20220260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4-02-13T20:53:04&quot;,&quot;maxSize&quot;:{&quot;size1&quot;:20},&quot;minSize&quot;:{&quot;size1&quot;:13.3},&quot;normalSize&quot;:{&quot;size1&quot;:13.3},&quot;subLayout&quot;:[{&quot;id&quot;:&quot;2024-02-13T20:53:04&quot;,&quot;margin&quot;:{&quot;bottom&quot;:0.025999998673796654,&quot;left&quot;:3.809999942779541,&quot;right&quot;:1.2699999809265137,&quot;top&quot;:0.4230000376701355},&quot;type&quot;:0},{&quot;id&quot;:&quot;2024-02-13T20:53:04&quot;,&quot;margin&quot;:{&quot;bottom&quot;:0.847000002861023,&quot;left&quot;:1.2699999809265137,&quot;right&quot;:1.2699999809265137,&quot;top&quot;:0.8199999928474426},&quot;type&quot;:0}],&quot;type&quot;:0}"/>
  <p:tag name="KSO_WM_SLIDE_LAYOUTTYPE" val="topbottom"/>
  <p:tag name="KSO_WM_SLIDE_POSITION" val="36*0"/>
  <p:tag name="KSO_WM_SLIDE_RATIO" val="1.777778"/>
  <p:tag name="KSO_WM_SLIDE_SIZE" val="888*516"/>
  <p:tag name="KSO_WM_SLIDE_SUBTYPE" val="picTxt"/>
  <p:tag name="KSO_WM_SLIDE_TYPE" val="text"/>
  <p:tag name="KSO_WM_TAG_VERSION" val="1.0"/>
  <p:tag name="KSO_WM_TEMPLATE_CATEGORY" val="diagram"/>
  <p:tag name="KSO_WM_TEMPLATE_COLOR_TYPE" val="0"/>
  <p:tag name="KSO_WM_TEMPLATE_INDEX" val="20220260"/>
  <p:tag name="KSO_WM_TEMPLATE_MASTER_TYPE" val="0"/>
  <p:tag name="KSO_WM_TEMPLATE_SUBCATEGORY" val="25"/>
</p:tagLst>
</file>

<file path=ppt/tags/tag14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HIGHLIGHT" val="0"/>
  <p:tag name="KSO_WM_UNIT_ID" val="diagram20205827_4*m_i*1_1"/>
  <p:tag name="KSO_WM_UNIT_INDEX" val="1_1"/>
  <p:tag name="KSO_WM_UNIT_LAYERLEVEL" val="1_1"/>
  <p:tag name="KSO_WM_UNIT_LINE_FILL_TYPE" val="2"/>
  <p:tag name="KSO_WM_UNIT_LINE_FORE_SCHEMECOLOR_INDEX" val="14"/>
  <p:tag name="KSO_WM_UNIT_LINE_FORE_SCHEMECOLOR_INDEX_BRIGHTNESS" val="-0.15"/>
  <p:tag name="KSO_WM_UNIT_TYPE" val="m_i"/>
  <p:tag name="KSO_WM_UNIT_USESOURCEFORMAT_APPLY" val="0"/>
</p:tagLst>
</file>

<file path=ppt/tags/tag14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27_4*m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HIGHLIGHT" val="0"/>
  <p:tag name="KSO_WM_UNIT_ID" val="diagram20205827_4*m_h_i*1_1_2"/>
  <p:tag name="KSO_WM_UNIT_INDEX" val="1_1_2"/>
  <p:tag name="KSO_WM_UNIT_LAYERLEVEL" val="1_1_1"/>
  <p:tag name="KSO_WM_UNIT_SUBTYPE" val="d"/>
  <p:tag name="KSO_WM_UNIT_TEXT_FILL_FORE_SCHEMECOLOR_INDEX" val="16"/>
  <p:tag name="KSO_WM_UNIT_TEXT_FILL_FORE_SCHEMECOLOR_INDEX_BRIGHTNESS" val="0"/>
  <p:tag name="KSO_WM_UNIT_TEXT_FILL_TYPE" val="1"/>
  <p:tag name="KSO_WM_UNIT_TYPE" val="m_h_i"/>
  <p:tag name="KSO_WM_UNIT_USESOURCEFORMAT_APPLY" val="0"/>
</p:tagLst>
</file>

<file path=ppt/tags/tag15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27_4*m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27_4*m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HIGHLIGHT" val="0"/>
  <p:tag name="KSO_WM_UNIT_ID" val="diagram20205827_4*m_h_f*1_1_1"/>
  <p:tag name="KSO_WM_UNIT_INDEX" val="1_1_1"/>
  <p:tag name="KSO_WM_UNIT_LAYERLEVEL" val="1_1_1"/>
  <p:tag name="KSO_WM_UNIT_NOCLEAR" val="0"/>
  <p:tag name="KSO_WM_UNIT_PRESET_TEXT" val="单击此处输入您的正文，文字是您思想的提炼，为了最终演示的良好效果，表达清晰，请尽量言简意赅的阐述观点。"/>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 name="KSO_WM_UNIT_VALUE" val="72"/>
</p:tagLst>
</file>

<file path=ppt/tags/tag15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27_4*m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HIGHLIGHT" val="0"/>
  <p:tag name="KSO_WM_UNIT_ID" val="diagram20205827_4*m_h_i*1_2_2"/>
  <p:tag name="KSO_WM_UNIT_INDEX" val="1_2_2"/>
  <p:tag name="KSO_WM_UNIT_LAYERLEVEL" val="1_1_1"/>
  <p:tag name="KSO_WM_UNIT_SUBTYPE" val="d"/>
  <p:tag name="KSO_WM_UNIT_TEXT_FILL_FORE_SCHEMECOLOR_INDEX" val="16"/>
  <p:tag name="KSO_WM_UNIT_TEXT_FILL_FORE_SCHEMECOLOR_INDEX_BRIGHTNESS" val="0"/>
  <p:tag name="KSO_WM_UNIT_TEXT_FILL_TYPE" val="1"/>
  <p:tag name="KSO_WM_UNIT_TYPE" val="m_h_i"/>
  <p:tag name="KSO_WM_UNIT_USESOURCEFORMAT_APPLY" val="0"/>
</p:tagLst>
</file>

<file path=ppt/tags/tag15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27_4*m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27_4*m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HIGHLIGHT" val="0"/>
  <p:tag name="KSO_WM_UNIT_ID" val="diagram20205827_4*m_h_f*1_2_1"/>
  <p:tag name="KSO_WM_UNIT_INDEX" val="1_2_1"/>
  <p:tag name="KSO_WM_UNIT_LAYERLEVEL" val="1_1_1"/>
  <p:tag name="KSO_WM_UNIT_NOCLEAR" val="0"/>
  <p:tag name="KSO_WM_UNIT_PRESET_TEXT" val="单击此处输入您的正文，文字是您思想的提炼，为了最终演示的良好效果，表达清晰，请尽量言简意赅的阐述观点。"/>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 name="KSO_WM_UNIT_VALUE" val="72"/>
</p:tagLst>
</file>

<file path=ppt/tags/tag15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27_4*m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HIGHLIGHT" val="0"/>
  <p:tag name="KSO_WM_UNIT_ID" val="diagram20205827_4*m_h_i*1_3_2"/>
  <p:tag name="KSO_WM_UNIT_INDEX" val="1_3_2"/>
  <p:tag name="KSO_WM_UNIT_LAYERLEVEL" val="1_1_1"/>
  <p:tag name="KSO_WM_UNIT_SUBTYPE" val="d"/>
  <p:tag name="KSO_WM_UNIT_TEXT_FILL_FORE_SCHEMECOLOR_INDEX" val="16"/>
  <p:tag name="KSO_WM_UNIT_TEXT_FILL_FORE_SCHEMECOLOR_INDEX_BRIGHTNESS" val="0"/>
  <p:tag name="KSO_WM_UNIT_TEXT_FILL_TYPE" val="1"/>
  <p:tag name="KSO_WM_UNIT_TYPE" val="m_h_i"/>
  <p:tag name="KSO_WM_UNIT_USESOURCEFORMAT_APPLY" val="0"/>
</p:tagLst>
</file>

<file path=ppt/tags/tag16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27_4*m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27_4*m_h_i*1_3_4"/>
  <p:tag name="KSO_WM_UNIT_INDEX" val="1_3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HIGHLIGHT" val="0"/>
  <p:tag name="KSO_WM_UNIT_ID" val="diagram20205827_4*m_h_f*1_3_1"/>
  <p:tag name="KSO_WM_UNIT_INDEX" val="1_3_1"/>
  <p:tag name="KSO_WM_UNIT_LAYERLEVEL" val="1_1_1"/>
  <p:tag name="KSO_WM_UNIT_NOCLEAR" val="0"/>
  <p:tag name="KSO_WM_UNIT_PRESET_TEXT" val="单击此处输入您的正文，文字是您思想的提炼，为了最终演示的良好效果，表达清晰，请尽量言简意赅的阐述观点。"/>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 name="KSO_WM_UNIT_VALUE" val="72"/>
</p:tagLst>
</file>

<file path=ppt/tags/tag16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27_4*m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HIGHLIGHT" val="0"/>
  <p:tag name="KSO_WM_UNIT_ID" val="diagram20205827_4*m_h_i*1_4_2"/>
  <p:tag name="KSO_WM_UNIT_INDEX" val="1_4_2"/>
  <p:tag name="KSO_WM_UNIT_LAYERLEVEL" val="1_1_1"/>
  <p:tag name="KSO_WM_UNIT_SUBTYPE" val="d"/>
  <p:tag name="KSO_WM_UNIT_TEXT_FILL_FORE_SCHEMECOLOR_INDEX" val="16"/>
  <p:tag name="KSO_WM_UNIT_TEXT_FILL_FORE_SCHEMECOLOR_INDEX_BRIGHTNESS" val="0"/>
  <p:tag name="KSO_WM_UNIT_TEXT_FILL_TYPE" val="1"/>
  <p:tag name="KSO_WM_UNIT_TYPE" val="m_h_i"/>
  <p:tag name="KSO_WM_UNIT_USESOURCEFORMAT_APPLY" val="0"/>
</p:tagLst>
</file>

<file path=ppt/tags/tag16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27_4*m_h_i*1_4_3"/>
  <p:tag name="KSO_WM_UNIT_INDEX" val="1_4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27_4*m_h_i*1_4_4"/>
  <p:tag name="KSO_WM_UNIT_INDEX" val="1_4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HIGHLIGHT" val="0"/>
  <p:tag name="KSO_WM_UNIT_ID" val="diagram20205827_4*m_h_f*1_4_1"/>
  <p:tag name="KSO_WM_UNIT_INDEX" val="1_4_1"/>
  <p:tag name="KSO_WM_UNIT_LAYERLEVEL" val="1_1_1"/>
  <p:tag name="KSO_WM_UNIT_NOCLEAR" val="0"/>
  <p:tag name="KSO_WM_UNIT_PRESET_TEXT" val="单击此处输入您的正文，文字是您思想的提炼，为了最终演示的良好效果，表达清晰，请尽量言简意赅的阐述观点。"/>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 name="KSO_WM_UNIT_VALUE" val="72"/>
</p:tagLst>
</file>

<file path=ppt/tags/tag16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27_4*m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7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HIGHLIGHT" val="0"/>
  <p:tag name="KSO_WM_UNIT_ID" val="diagram20205827_4*m_h_i*1_5_2"/>
  <p:tag name="KSO_WM_UNIT_INDEX" val="1_5_2"/>
  <p:tag name="KSO_WM_UNIT_LAYERLEVEL" val="1_1_1"/>
  <p:tag name="KSO_WM_UNIT_SUBTYPE" val="d"/>
  <p:tag name="KSO_WM_UNIT_TEXT_FILL_FORE_SCHEMECOLOR_INDEX" val="16"/>
  <p:tag name="KSO_WM_UNIT_TEXT_FILL_FORE_SCHEMECOLOR_INDEX_BRIGHTNESS" val="0"/>
  <p:tag name="KSO_WM_UNIT_TEXT_FILL_TYPE" val="1"/>
  <p:tag name="KSO_WM_UNIT_TYPE" val="m_h_i"/>
  <p:tag name="KSO_WM_UNIT_USESOURCEFORMAT_APPLY" val="0"/>
</p:tagLst>
</file>

<file path=ppt/tags/tag17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27_4*m_h_i*1_5_3"/>
  <p:tag name="KSO_WM_UNIT_INDEX" val="1_5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7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27_4*m_h_i*1_5_4"/>
  <p:tag name="KSO_WM_UNIT_INDEX" val="1_5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7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27"/>
  <p:tag name="KSO_WM_UNIT_COMPATIBLE" val="0"/>
  <p:tag name="KSO_WM_UNIT_DIAGRAM_ISNUMVISUAL" val="0"/>
  <p:tag name="KSO_WM_UNIT_DIAGRAM_ISREFERUNIT" val="0"/>
  <p:tag name="KSO_WM_UNIT_HIGHLIGHT" val="0"/>
  <p:tag name="KSO_WM_UNIT_ID" val="diagram20205827_4*m_h_f*1_5_1"/>
  <p:tag name="KSO_WM_UNIT_INDEX" val="1_5_1"/>
  <p:tag name="KSO_WM_UNIT_LAYERLEVEL" val="1_1_1"/>
  <p:tag name="KSO_WM_UNIT_NOCLEAR" val="0"/>
  <p:tag name="KSO_WM_UNIT_PRESET_TEXT" val="单击此处输入您的正文，文字是您思想的提炼，为了最终演示的良好效果，表达清晰，请尽量言简意赅的阐述观点。"/>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 name="KSO_WM_UNIT_VALUE" val="72"/>
</p:tagLst>
</file>

<file path=ppt/tags/tag174.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d0ee7f58e5f34ed6955c126921f5d85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0_1*a*1"/>
  <p:tag name="KSO_WM_UNIT_INDEX" val="1"/>
  <p:tag name="KSO_WM_UNIT_ISCONTENTSTITLE" val="0"/>
  <p:tag name="KSO_WM_UNIT_ISNUMDGMTITLE" val="0"/>
  <p:tag name="KSO_WM_UNIT_LAYERLEVEL" val="1"/>
  <p:tag name="KSO_WM_UNIT_NOCLEAR" val="0"/>
  <p:tag name="KSO_WM_UNIT_PRESET_TEXT" val="书签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5"/>
</p:tagLst>
</file>

<file path=ppt/tags/tag175.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f2d2f7c3dde840d4878e6f4390c12c49"/>
  <p:tag name="KSO_WM_UNIT_DECORATE_INFO" val="{&quot;ReferentInfo&quot;:{&quot;Id&quot;:&quot;slide&quot;,&quot;X&quot;:{&quot;Pos&quot;:0},&quot;Y&quot;:{&quot;Pos&quot;:0}},&quot;DecorateInfoX&quot;:{&quot;Pos&quot;:0,&quot;IsAbs&quot;:true},&quot;DecorateInfoY&quot;:{&quot;Pos&quot;:0,&quot;IsAbs&quot;:tru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20260_1*i*1"/>
  <p:tag name="KSO_WM_UNIT_INDEX" val="1"/>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Lst>
</file>

<file path=ppt/tags/tag176.xml><?xml version="1.0" encoding="utf-8"?>
<p:tagLst xmlns:p="http://schemas.openxmlformats.org/presentationml/2006/main">
  <p:tag name="KSO_WM_BEAUTIFY_FLAG" val="#wm#"/>
  <p:tag name="KSO_WM_SLIDE_BACKGROUND" val="[&quot;general&quot;]"/>
  <p:tag name="KSO_WM_SLIDE_ID" val="diagram20220260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4-02-13T20:53:04&quot;,&quot;maxSize&quot;:{&quot;size1&quot;:20},&quot;minSize&quot;:{&quot;size1&quot;:13.3},&quot;normalSize&quot;:{&quot;size1&quot;:13.3},&quot;subLayout&quot;:[{&quot;id&quot;:&quot;2024-02-13T20:53:04&quot;,&quot;margin&quot;:{&quot;bottom&quot;:0.025999998673796654,&quot;left&quot;:3.809999942779541,&quot;right&quot;:1.2699999809265137,&quot;top&quot;:0.4230000376701355},&quot;type&quot;:0},{&quot;id&quot;:&quot;2024-02-13T20:53:04&quot;,&quot;margin&quot;:{&quot;bottom&quot;:0.847000002861023,&quot;left&quot;:1.2699999809265137,&quot;right&quot;:1.2699999809265137,&quot;top&quot;:0.8199999928474426},&quot;type&quot;:0}],&quot;type&quot;:0}"/>
  <p:tag name="KSO_WM_SLIDE_LAYOUTTYPE" val="topbottom"/>
  <p:tag name="KSO_WM_SLIDE_POSITION" val="36*0"/>
  <p:tag name="KSO_WM_SLIDE_RATIO" val="1.777778"/>
  <p:tag name="KSO_WM_SLIDE_SIZE" val="888*516"/>
  <p:tag name="KSO_WM_SLIDE_SUBTYPE" val="picTxt"/>
  <p:tag name="KSO_WM_SLIDE_TYPE" val="text"/>
  <p:tag name="KSO_WM_TAG_VERSION" val="1.0"/>
  <p:tag name="KSO_WM_TEMPLATE_CATEGORY" val="diagram"/>
  <p:tag name="KSO_WM_TEMPLATE_COLOR_TYPE" val="0"/>
  <p:tag name="KSO_WM_TEMPLATE_INDEX" val="20220260"/>
  <p:tag name="KSO_WM_TEMPLATE_MASTER_TYPE" val="0"/>
  <p:tag name="KSO_WM_TEMPLATE_SUBCATEGORY" val="25"/>
</p:tagLst>
</file>

<file path=ppt/tags/tag177.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d0ee7f58e5f34ed6955c126921f5d85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0_1*a*1"/>
  <p:tag name="KSO_WM_UNIT_INDEX" val="1"/>
  <p:tag name="KSO_WM_UNIT_ISCONTENTSTITLE" val="0"/>
  <p:tag name="KSO_WM_UNIT_ISNUMDGMTITLE" val="0"/>
  <p:tag name="KSO_WM_UNIT_LAYERLEVEL" val="1"/>
  <p:tag name="KSO_WM_UNIT_NOCLEAR" val="0"/>
  <p:tag name="KSO_WM_UNIT_PRESET_TEXT" val="书签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5"/>
</p:tagLst>
</file>

<file path=ppt/tags/tag178.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f2d2f7c3dde840d4878e6f4390c12c49"/>
  <p:tag name="KSO_WM_UNIT_DECORATE_INFO" val="{&quot;ReferentInfo&quot;:{&quot;Id&quot;:&quot;slide&quot;,&quot;X&quot;:{&quot;Pos&quot;:0},&quot;Y&quot;:{&quot;Pos&quot;:0}},&quot;DecorateInfoX&quot;:{&quot;Pos&quot;:0,&quot;IsAbs&quot;:true},&quot;DecorateInfoY&quot;:{&quot;Pos&quot;:0,&quot;IsAbs&quot;:tru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20260_1*i*1"/>
  <p:tag name="KSO_WM_UNIT_INDEX" val="1"/>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Lst>
</file>

<file path=ppt/tags/tag179.xml><?xml version="1.0" encoding="utf-8"?>
<p:tagLst xmlns:p="http://schemas.openxmlformats.org/presentationml/2006/main">
  <p:tag name="KSO_WM_UNIT_TEXT_FILL_FORE_SCHEMECOLOR_INDEX" val="13"/>
  <p:tag name="KSO_WM_UNIT_TEXT_FILL_FORE_SCHEMECOLOR_INDEX_BRIGHTNESS" val="0.35"/>
  <p:tag name="KSO_WM_UNIT_TEXT_FILL_TYPE" val="1"/>
</p:tagLst>
</file>

<file path=ppt/tags/tag180.xml><?xml version="1.0" encoding="utf-8"?>
<p:tagLst xmlns:p="http://schemas.openxmlformats.org/presentationml/2006/main">
  <p:tag name="KSO_WM_BEAUTIFY_FLAG" val="#wm#"/>
  <p:tag name="KSO_WM_SLIDE_BACKGROUND" val="[&quot;general&quot;]"/>
  <p:tag name="KSO_WM_SLIDE_ID" val="diagram20220260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4-02-13T20:53:04&quot;,&quot;maxSize&quot;:{&quot;size1&quot;:20},&quot;minSize&quot;:{&quot;size1&quot;:13.3},&quot;normalSize&quot;:{&quot;size1&quot;:13.3},&quot;subLayout&quot;:[{&quot;id&quot;:&quot;2024-02-13T20:53:04&quot;,&quot;margin&quot;:{&quot;bottom&quot;:0.025999998673796654,&quot;left&quot;:3.809999942779541,&quot;right&quot;:1.2699999809265137,&quot;top&quot;:0.4230000376701355},&quot;type&quot;:0},{&quot;id&quot;:&quot;2024-02-13T20:53:04&quot;,&quot;margin&quot;:{&quot;bottom&quot;:0.847000002861023,&quot;left&quot;:1.2699999809265137,&quot;right&quot;:1.2699999809265137,&quot;top&quot;:0.8199999928474426},&quot;type&quot;:0}],&quot;type&quot;:0}"/>
  <p:tag name="KSO_WM_SLIDE_LAYOUTTYPE" val="topbottom"/>
  <p:tag name="KSO_WM_SLIDE_POSITION" val="36*0"/>
  <p:tag name="KSO_WM_SLIDE_RATIO" val="1.777778"/>
  <p:tag name="KSO_WM_SLIDE_SIZE" val="888*516"/>
  <p:tag name="KSO_WM_SLIDE_SUBTYPE" val="picTxt"/>
  <p:tag name="KSO_WM_SLIDE_TYPE" val="text"/>
  <p:tag name="KSO_WM_TAG_VERSION" val="1.0"/>
  <p:tag name="KSO_WM_TEMPLATE_CATEGORY" val="diagram"/>
  <p:tag name="KSO_WM_TEMPLATE_COLOR_TYPE" val="0"/>
  <p:tag name="KSO_WM_TEMPLATE_INDEX" val="20220260"/>
  <p:tag name="KSO_WM_TEMPLATE_MASTER_TYPE" val="0"/>
  <p:tag name="KSO_WM_TEMPLATE_SUBCATEGORY" val="25"/>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1"/>
  <p:tag name="KSO_WM_UNIT_INDEX" val="1_1"/>
  <p:tag name="KSO_WM_UNIT_LAYERLEVEL" val="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3"/>
  <p:tag name="KSO_WM_UNIT_INDEX" val="1_3"/>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2"/>
  <p:tag name="KSO_WM_UNIT_INDEX" val="1_2"/>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188.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d0ee7f58e5f34ed6955c126921f5d85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0_1*a*1"/>
  <p:tag name="KSO_WM_UNIT_INDEX" val="1"/>
  <p:tag name="KSO_WM_UNIT_ISCONTENTSTITLE" val="0"/>
  <p:tag name="KSO_WM_UNIT_ISNUMDGMTITLE" val="0"/>
  <p:tag name="KSO_WM_UNIT_LAYERLEVEL" val="1"/>
  <p:tag name="KSO_WM_UNIT_NOCLEAR" val="0"/>
  <p:tag name="KSO_WM_UNIT_PRESET_TEXT" val="书签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5"/>
</p:tagLst>
</file>

<file path=ppt/tags/tag189.xml><?xml version="1.0" encoding="utf-8"?>
<p:tagLst xmlns:p="http://schemas.openxmlformats.org/presentationml/2006/main">
  <p:tag name="KSO_WM_BEAUTIFY_FLAG" val="#wm#"/>
  <p:tag name="KSO_WM_TAG_VERSION" val="1.0"/>
  <p:tag name="KSO_WM_TEMPLATE_CATEGORY" val="diagram"/>
  <p:tag name="KSO_WM_TEMPLATE_INDEX" val="20220260"/>
  <p:tag name="KSO_WM_UNIT_BLOCK" val="0"/>
  <p:tag name="KSO_WM_UNIT_COMPATIBLE" val="0"/>
  <p:tag name="KSO_WM_UNIT_DEC_AREA_ID" val="f2d2f7c3dde840d4878e6f4390c12c49"/>
  <p:tag name="KSO_WM_UNIT_DECORATE_INFO" val="{&quot;ReferentInfo&quot;:{&quot;Id&quot;:&quot;slide&quot;,&quot;X&quot;:{&quot;Pos&quot;:0},&quot;Y&quot;:{&quot;Pos&quot;:0}},&quot;DecorateInfoX&quot;:{&quot;Pos&quot;:0,&quot;IsAbs&quot;:true},&quot;DecorateInfoY&quot;:{&quot;Pos&quot;:0,&quot;IsAbs&quot;:true},&quot;DecorateInfoW&quot;:{&quot;IsAbs&quot;:true},&quot;DecorateInfoH&quot;:{&quot;IsAbs&quot;:tru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20260_1*i*1"/>
  <p:tag name="KSO_WM_UNIT_INDEX" val="1"/>
  <p:tag name="KSO_WM_UNIT_LAYERLEVEL" val="1"/>
  <p:tag name="KSO_WM_UNIT_SM_LIMIT_TYPE" val="0"/>
  <p:tag name="KSO_WM_UNIT_TEXT_FILL_FORE_SCHEMECOLOR_INDEX" val="13"/>
  <p:tag name="KSO_WM_UNIT_TEXT_FILL_FORE_SCHEMECOLOR_INDEX_BRIGHTNESS" val="0"/>
  <p:tag name="KSO_WM_UNIT_TEXT_FILL_TYPE" val="1"/>
  <p:tag name="KSO_WM_UNIT_TYPE" val="i"/>
</p:tagLst>
</file>

<file path=ppt/tags/tag190.xml><?xml version="1.0" encoding="utf-8"?>
<p:tagLst xmlns:p="http://schemas.openxmlformats.org/presentationml/2006/main">
  <p:tag name="KSO_WM_BEAUTIFY_FLAG" val="#wm#"/>
  <p:tag name="KSO_WM_SLIDE_BACKGROUND" val="[&quot;general&quot;]"/>
  <p:tag name="KSO_WM_SLIDE_ID" val="diagram20220260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4-02-13T20:53:04&quot;,&quot;maxSize&quot;:{&quot;size1&quot;:20},&quot;minSize&quot;:{&quot;size1&quot;:13.3},&quot;normalSize&quot;:{&quot;size1&quot;:13.3},&quot;subLayout&quot;:[{&quot;id&quot;:&quot;2024-02-13T20:53:04&quot;,&quot;margin&quot;:{&quot;bottom&quot;:0.025999998673796654,&quot;left&quot;:3.809999942779541,&quot;right&quot;:1.2699999809265137,&quot;top&quot;:0.4230000376701355},&quot;type&quot;:0},{&quot;id&quot;:&quot;2024-02-13T20:53:04&quot;,&quot;margin&quot;:{&quot;bottom&quot;:0.847000002861023,&quot;left&quot;:1.2699999809265137,&quot;right&quot;:1.2699999809265137,&quot;top&quot;:0.8199999928474426},&quot;type&quot;:0}],&quot;type&quot;:0}"/>
  <p:tag name="KSO_WM_SLIDE_LAYOUTTYPE" val="topbottom"/>
  <p:tag name="KSO_WM_SLIDE_POSITION" val="36*0"/>
  <p:tag name="KSO_WM_SLIDE_RATIO" val="1.777778"/>
  <p:tag name="KSO_WM_SLIDE_SIZE" val="888*516"/>
  <p:tag name="KSO_WM_SLIDE_SUBTYPE" val="picTxt"/>
  <p:tag name="KSO_WM_SLIDE_TYPE" val="text"/>
  <p:tag name="KSO_WM_TAG_VERSION" val="1.0"/>
  <p:tag name="KSO_WM_TEMPLATE_CATEGORY" val="diagram"/>
  <p:tag name="KSO_WM_TEMPLATE_COLOR_TYPE" val="0"/>
  <p:tag name="KSO_WM_TEMPLATE_INDEX" val="20220260"/>
  <p:tag name="KSO_WM_TEMPLATE_MASTER_TYPE" val="0"/>
  <p:tag name="KSO_WM_TEMPLATE_SUBCATEGORY" val="25"/>
</p:tagLst>
</file>

<file path=ppt/tags/tag19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11</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微软雅黑</vt:lpstr>
      <vt:lpstr>Wingdings</vt:lpstr>
      <vt:lpstr>方正小标宋_GBK</vt:lpstr>
      <vt:lpstr>黑体</vt:lpstr>
      <vt:lpstr>Calibri Light</vt:lpstr>
      <vt:lpstr>Segoe UI</vt:lpstr>
      <vt:lpstr>Office Theme</vt:lpstr>
      <vt:lpstr>PowerPoint Presentation</vt:lpstr>
      <vt:lpstr>目录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2024-09-29T12:38:25.199</cp:lastPrinted>
  <dcterms:created xsi:type="dcterms:W3CDTF">2024-09-29T04:38:25Z</dcterms:created>
  <dcterms:modified xsi:type="dcterms:W3CDTF">2024-09-29T04:38:27Z</dcterms:modified>
</cp:coreProperties>
</file>