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89CC7-7ACF-41E9-99F8-0949A071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1672D-EB94-41EF-955D-400713E3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A4786-BB74-451D-B262-BCD5454E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D80B9-242D-4CDC-934E-BD62FA84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61630-3CA8-4C15-8C62-CDB4D2619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56799-7D42-45B8-BDC1-27F807798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A69A5-23E3-4FA8-B0EE-F609F0038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259BF-1871-40E9-9A73-3904B0F2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E10B6-636D-409C-A00E-AC1B1C81F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BAB65-75DC-4427-8F3D-DD4E31D85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6816B-76D5-4CB1-BDF0-DCC6A03A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24103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公司年度团建活动效果评估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参与人员反馈收集与分析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活动效果评估指标设定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评估结果呈现与解读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存在问题诊断及改进建议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公司文化及团队建设重要性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提升员工凝聚力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通过团建活动，加强员工之间的沟通与互动，提升团队凝聚力，形成共同的目标和价值观。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塑造公司文化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团建活动是公司文化的重要组成部分，能够展示公司的核心价值观和理念，让员工更加认同和融入公司。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丰富多彩的团建活动可以让员工感受到公司的关怀和重视，提高员工的工作满意度和忠诚度。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通过团建活动，促进不同部门员工之间的交流与合作，打破部门壁垒，提高工作效率。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激发员工创造力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提高员工士气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鼓励员工在活动中发挥创意和想象力，提出新的想法和建议，促进公司的创新发展。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通过有趣、有意义的团建活动，让员工释放工作压力，增强工作动力和信心。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本次团建活动目标与期望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根据公司的文化和员工的兴趣点，策划具有吸引力和创意的活动主题和形式，如户外拓展、文艺演出、趣味运动会等。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通过公司内部通讯、海报、社交媒体等多种渠道对活动进行宣传和推广，提高员工的参与度和期待感。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根据活动的规模和需求，制定合理的活动预算和资源计划，包括场地租赁、设备采购、餐饮安排等。同时，要确保活动的安全和顺利进行。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活动预算与资源准备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活动策划及准备情况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包括确定活动主题、时间、地点、参与人员等，以及进行必要的物资准备和场地布置。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通过开场致辞、破冰游戏等环节，激发参与者的热情，营造团队氛围。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活动启动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按照既定流程，依次展开各个活动项目，包括团队协作游戏、竞技比赛、文艺表演等。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活动进行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在活动结束时进行总结，回顾活动过程中的亮点和不足，表彰优秀团队和个人，鼓励大家继续为团队建设贡献力量。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评估参与者在活动中的协作精神和团队意识，观察团队成员之间的配合默契程度和协作效果。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分析参与者在活动中的沟通方式和效果，包括言语表达、倾听能力、反馈机制等方面。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关注活动中出现的冲突和分歧，以及团队成员面对冲突时的解决方式和态度。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评估活动的创意性和趣味性，包括活动主题、流程设计、游戏设置等方面。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环节设计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关注参与者在活动中的创意表现，如文艺表演、才艺展示、创意分享等。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分析活动为参与者提供的互动体验，如参与度、互动形式、情感体验等方面。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参与人员反馈收集与分析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问卷内容涵盖了活动整体满意度、活动环节评价、团队协作感受等方面，问题形式多样，包括选择题和开放性问题。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问卷在活动结束后通过公司内部邮件系统发送给所有参与人员，邮件中附带了问卷链接和填写说明，确保参与人员能够方便地完成问卷填写。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调查问卷设计与发放情况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对收集到的数据进行整理和分析，包括活动整体满意度、各环节评价得分、团队协作感受等方面的统计结果。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通过邮件系统收集到所有参与人员的问卷反馈，数据完整且有效。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将统计结果以图表形式展示，清晰直观地反映出参与人员对活动的整体评价和各环节的反馈情况。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数据统计结果展示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对开放性问题中的反馈意见进行汇总，整理出参与人员对活动的具体意见和建议。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反馈意见汇总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将反馈意见按照活动组织、活动内容、活动设施等方面进行分类整理，以便后续分析和改进。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针对反馈中提到的重点问题和不足之处，进行重点关注和记录，为后续活动改进提供参考依据。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重点问题关注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反馈意见汇总及分类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活动效果评估指标设定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https://d.book118.com/825024103103011034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2024-08-29T16:12:08.286</cp:lastPrinted>
  <dcterms:created xsi:type="dcterms:W3CDTF">2024-08-29T08:12:08Z</dcterms:created>
  <dcterms:modified xsi:type="dcterms:W3CDTF">2024-08-29T08:12:10Z</dcterms:modified>
</cp:coreProperties>
</file>