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D5F2E-C7A3-4777-866F-2FA7861C1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1AD9A-2C44-49D7-9BF6-9084100F6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7F9FD-8D0E-4BE9-B351-96134E1E7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F91E78-D0F2-4A9C-832D-A066E6288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38437A-D38B-42B6-A4A3-0ED27368C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06C768-B7CB-4668-9DD9-510777F2B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53D788-A805-47D8-8640-7599D12B2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76083-DCF5-4DDB-9AA1-2DA7589B1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FE3C4-CDAC-4C95-97E7-149B6F406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131E0-5F3A-416D-A625-89BDA7FBF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417E5-D18E-4C26-8498-A15B03499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024232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家庭安全重于泰山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家庭火灾防范与应对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防盗防抢策略与实践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网络安全与隐私保护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意外伤害预防与处理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96" b="31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家庭安全是指在家庭生活中，通过采取各种措施和行动，确保家庭成员的人身安全、财产安全以及家庭环境的和谐稳定。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家庭是社会的细胞，家庭安全是社会稳定的基础。保障家庭安全对于维护社会稳定、促进经济发展、提高人民生活水平具有重要意义。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家庭安全的重要性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家庭安全隐患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当前，家庭安全隐患主要包括火灾、盗窃、触电、煤气泄漏等。这些隐患给家庭成员的生命和财产安全带来严重威胁。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家庭安全意识不足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许多家庭对于安全问题缺乏足够的重视，缺乏必要的安全知识和应急能力，导致在紧急情况下无法有效应对。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63" r="28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国家制定了一系列与家庭安全相关的法律法规，如《消防法》、《治安管理处罚法》等，为家庭安全提供了法律保障。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家庭安全相关法规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政府和社会各界积极推动家庭安全工作，通过宣传教育、安全检查、隐患整改等措施，提高家庭安全意识，减少安全事故的发生。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家庭安全政策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家庭安全法规与政策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家庭火灾防范与应对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火灾原因分析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电器短路或过载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343" b="1534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837" b="1483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煤气泄漏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999" b="22999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火灾原因分析及预防措施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燃烧物品不当处理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定期检查电器线路，避免使用破损电器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1458" r="1145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958" r="495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火灾原因分析及预防措施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583" b="5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教育儿童不要玩火，将火源放置在儿童触及不到的地方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使用煤气后要及时关闭阀门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不乱扔烟蒂，避免在床上吸烟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火灾原因分析及预防措施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家庭火灾应急处理方案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火灾发生时，保持冷静，迅速报警并告知详细地址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用灭火器等工具扑灭火源，阻止火势蔓延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沿着安全通道疏散，不要乘坐电梯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用湿毛巾捂住口鼻，低姿势逃生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33" r="26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逃生技巧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熟悉家庭环境，了解安全出口和逃生路线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遇到火灾时，关好门窗，防止火势蔓延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火灾逃生技巧与演练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火灾逃生技巧与演练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利用床单、窗帘等自制简易救生绳，固定在牢固物体上逃生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逃生演练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教会家庭成员如何使用灭火器和灭火毯等消防器材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定期组织家庭成员进行火灾逃生演练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通过演练，让家庭成员熟悉逃生路线和集合地点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4016" b="4016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火灾逃生技巧与演练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防盗防抢策略与实践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https://d.book118.com/825024232023011101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2024-09-09T08:44:56.302</cp:lastPrinted>
  <dcterms:created xsi:type="dcterms:W3CDTF">2024-09-09T00:44:56Z</dcterms:created>
  <dcterms:modified xsi:type="dcterms:W3CDTF">2024-09-09T00:44:58Z</dcterms:modified>
</cp:coreProperties>
</file>