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CF1E6-AFE9-4BFD-9C83-68AF9734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516FB-1BEE-487B-A92A-38AE7E0D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A6DF3-E34F-4919-9DCF-7A5064731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6A6F0-C8EF-4477-900B-FC96B4B13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96B58-3464-45B3-9922-6F84A73D5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501C1-F883-4B33-A295-F2AD96395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BF707-F041-47EF-8EB1-99FD504E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5E647-9936-4005-9643-130C19787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1E395-B1D8-4071-ABB3-96A7E9292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9EA65-B1EA-43A6-8E46-715C6EAA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9341B-5516-41DC-AC97-2598BF109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3024303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汇报人：停云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对象属性安全封装策略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对象属性安全封装概述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属性访问控制策略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数据加密与隐藏技术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异常处理与日志记录机制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性能优化与兼容性考虑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对象属性安全封装概述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对象属性安全封装是指对对象的属性进行访问和修改时，通过一定的机制或策略来确保数据的安全性和完整性。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防止外部直接访问和修改对象的内部状态，从而避免数据被恶意篡改或误操作，提高软件系统的健壮性和可维护性。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" r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保护对象属性的隐私和安全，防止敏感数据泄露；确保对象状态的一致性和正确性，避免因属性被随意修改而导致的程序错误。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金融系统中对用户账户信息的保护；游戏开发中对玩家角色属性的保护；企业管理系统中对敏感业务数据的保护等。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通过代理对象来间接访问目标对象，代理对象可以对目标对象的属性进行安全封装和访问控制。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提供getter和setter方法，用于获取和设置对象的属性值，同时可以在方法中添加必要的验证和处理逻辑。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将对象的属性设置为私有，只能通过特定的公有方法进行访问和修改。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通过装饰器对象来扩展原始对象的功能，同时可以对原始对象的属性进行访问控制。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访问器方法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私有属性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装饰器模式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代理模式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常见封装方法介绍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属性访问控制策略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792" r="2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按需知密原则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只有需要知道对象属性的用户或角色才能获得相应的访问权限。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最小权限原则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只授予对象完成其任务所需的最小权限，避免权限过大导致的安全风险。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权限分离原则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将不同属性的访问权限分配给不同的角色或用户，实现权限的分散管理。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访问权限设置原则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基于角色的访问控制（RBAC）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通过给用户分配不同的角色，再对角色分配相应的属性访问权限，实现细粒度的访问控制。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基于属性的访问控制（ABAC）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根据对象的属性、用户的属性、环境属性等动态因素，实时计算用户对对象的访问权限。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强制访问控制（MAC）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由系统强制实施访问控制策略，用户无法改变或超越系统定义的访问权限。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访问控制实现方式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确保只有经过身份验证的用户才能访问系统资源，防止非法用户入侵。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记录用户对对象属性的访问行为，便于事后追踪和审计。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访问审计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对敏感属性进行加密存储，即使数据泄露也能保证信息的安全性。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加密存储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及时修复系统漏洞和安全隐患，防止黑客利用漏洞进行未授权访问。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漏洞修复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防止未授权访问措施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数据加密与隐藏技术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对称加密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使用相同的密钥进行加密和解密，如AES、DES等算法，适用于大量数据的加密。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混合加密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结合对称加密和非对称加密的优势，提高加密效率和安全性。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非对称加密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使用公钥和私钥进行加密和解密，如RSA、ECC等算法，更适用于小量数据和密钥交换的场景。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包括但不限于网络通信、数据存储、身份认证等领域。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通过访问控制列表（ACL）或角色基础访问控制（RBAC）等方式，限制对特定属性的访问。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属性脱敏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数据抽象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对敏感属性进行脱敏处理，如替换、模糊化、掩码等，以保护用户隐私。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通过数据抽象层将底层数据结构与上层应用隔离，隐藏敏感属性的细节。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属性隐藏技术实现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https://d.book118.com/825030243033011103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2024-09-12T09:22:34.107</cp:lastPrinted>
  <dcterms:created xsi:type="dcterms:W3CDTF">2024-09-12T01:22:34Z</dcterms:created>
  <dcterms:modified xsi:type="dcterms:W3CDTF">2024-09-12T01:22:36Z</dcterms:modified>
</cp:coreProperties>
</file>