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3B245-C070-413C-9CD6-20BD0AC4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73703-A0C4-42F7-8CF9-8001A92A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74E27-2C1A-4C1A-8422-6E5C8642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E323E-ECE7-48D3-9272-27182207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95D34-D135-4AB8-80FE-519CA3321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080F9-FC04-4C6D-BAD2-05703815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8E484-4C18-4683-86AD-BC3B828D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097AC-79EE-4939-B994-D93A18432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B573B-1396-4077-9B23-3FB8441B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4A03A-9A1E-40B7-B477-73A66FFE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9818A-1E27-4FDA-853B-E6FAA634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3100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传统营销观念的概念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传统营销观念的演变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传统营销观念的局限性和挑战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企业在传统营销观念下，通常会采取一系列的营销策略，如产品定位、市场细分、价格策略、促销手段等，以实现销售目标。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指在市场营销活动中，以产品为中心，强调企业通过各种手段将产品销售给消费者的观念。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传统营销观念下的营销组合通常包括产品、价格、渠道和促销四个方面，企业通过合理配置这四个要素来满足市场需求。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传统营销观念的目的在于满足市场需求，提高销售业绩，获取利润。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传统营销观念对于企业的发展具有重要意义，它可以帮助企业了解市场需求，制定合理的营销策略，提高市场竞争力，实现可持续发展。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传统营销观念的定义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传统营销观念是指以产品为中心，以企业为出发点，通过单一的营销渠道和促销手段来满足消费者需求的营销理念。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这种观念认为消费者是被动接受者，企业通过大规模生产和标准化产品来满足市场需求，并通过广告和促销手段来刺激消费者购买。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传统营销观念注重产品的功能和特点，强调产品的优势和差异化，以满足消费者的基本需求。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传统营销观念通常采用单一的营销渠道，如实体店、经销商或电话销售等，缺乏对多渠道销售的整合。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单一营销渠道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传统营销观念强调大规模生产和标准化产品，以提高生产效率和降低成本，但往往缺乏对消费者需求的个性化关注。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大量生产和标准化产品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传统营销观念依赖于广告和促销手段来吸引和刺激消费者购买，如电视广告、报纸广告、折扣和赠品等。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广告和促销手段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传统营销观念的演变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以产品为中心，以产品为导向的营销观念。企业致力于提高产品质量，而不注重市场需求和消费者需求。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以销售为中心，以销售为导向的营销观念。企业通过各种促销手段来刺激消费者购买，而不考虑市场需求和消费者需求。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以生产为中心，以生产为导向的营销观念。企业集中一切力量进行生产，而不考虑市场需求和消费者需求。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营销观念的起源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以市场为中心，以市场为导向的营销观念。企业开始关注市场需求和消费者需求，并采取相应的营销策略来满足市场需求和消费者需求。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以社会为中心，以社会为导向的营销观念。企业不仅关注市场需求和消费者需求，还关注社会利益和环境保护，并采取相应的营销策略来满足社会利益和环境保护的需求。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社会市场营销观念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传统营销观念的发展历程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https://d.book118.com/825031004043011112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2024-09-18T10:30:22.857</cp:lastPrinted>
  <dcterms:created xsi:type="dcterms:W3CDTF">2024-09-18T02:30:22Z</dcterms:created>
  <dcterms:modified xsi:type="dcterms:W3CDTF">2024-09-18T02:30:24Z</dcterms:modified>
</cp:coreProperties>
</file>