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3B1046-6EAF-4E6D-8E29-5D8998B48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CADFE3-7433-45D2-A193-4F514916E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4355EA-3A87-43EE-A34D-1094C8C5E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A87B86-A0CE-4F43-9598-344D7DA8D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F5FFBB-8586-4510-A357-0895ACF69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930F99-2037-4153-96A9-DE36A9133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0555C7-E50C-44D6-B1AB-87C6CDF8D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326BDF-1BDF-418A-A22D-3BA164373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A4FD3C-A7B3-46A8-8026-4B6D9D112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C1127-2BF8-4F32-92A9-56B33A388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CB9FE-6D75-4B8A-8103-BEA91CA42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03123220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概念设计的项目风险分析与控制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风险控制策略制定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风险管理实施与监控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案例分析：成功项目经验分享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随着市场竞争的加剧，客户对产品的个性化、差异化需求日益显著，概念设计作为产品创新的重要环节，受到越来越多企业的重视。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新材料、新工艺、新技术不断涌现，为概念设计的实现提供了有力支持，同时也对设计师提出了更高的要求。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国家出台了一系列支持创新设计的政策法规，为概念设计的发展提供了良好的政策环境。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创新性目标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通过概念设计，探索新的产品形态、功能和使用方式，满足市场和客户的创新需求。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确保概念设计的方案在实际生产、应用中的可行性，降低后期开发的风险。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成本控制目标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在概念设计阶段充分考虑成本因素，寻求性价比最优的设计方案。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项目目标设定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概念设计能够打破传统思维的束缚，提出前瞻性的设计理念和方案，引领产品和技术的创新。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引领创新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通过独特的设计理念和方案，提高产品的美观性、实用性和品牌价值，从而增加产品的附加值。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提升产品附加值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在项目的早期阶段进行概念设计，可以及时发现并解决潜在的问题和风险，避免在后期开发阶段出现重大失误和损失。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降低项目风险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概念设计在项目中的作用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组织专家团队，通过自由讨论的方式，集思广益，识别项目潜在的风险。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风险矩阵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采用匿名方式，征求专家意见，经过多轮反馈，使专家意见趋于一致，从而识别风险。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通过分析项目的优势、劣势、机会和威胁，识别与项目目标相关的风险。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将风险按照发生概率和影响程度进行分类，识别出高风险、中风险和低风险。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风险识别方法及工具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涉及技术可行性、技术难度、技术更新等方面的风险。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技术风险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根据风险的性质、发生概率、影响程度等因素，制定风险评估标准，对项目风险进行量化评估。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包括市场需求、竞争态势、成本控制等方面的风险。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涉及政策法规、社会舆论、文化差异等方面的风险。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包括自然灾害、气候变化等方面的风险。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自然风险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风险分类与评估标准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071" r="23071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8472" b="847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关键技术难题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市场需求变化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政策法规变动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供应链稳定性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关键风险因子分析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分析项目中存在的技术难题，评估其对项目目标的影响程度及解决难度。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关注相关政策法规的变动情况，评估其对项目实施的潜在影响。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预测市场需求的变化趋势，分析其对项目产品或服务的影响。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分析项目供应链的稳定性和可靠性，识别潜在的供应链风险。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风险控制策略制定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监控与预警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建立风险监控机制，及时发现潜在风险并发出预警，以便采取相应措施。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在项目启动阶段，通过专家评审、历史数据分析等方式，对项目潜在风险进行识别和评估。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制定预防措施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针对识别出的风险，制定相应的预防措施，如完善设计方案、提高设计质量等。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预防性控制策略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应急计划制定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针对可能发生的突发事件，制定相应的应急计划，明确应对措施和责任人。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资源调配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在风险事件发生时，迅速调配资源，确保项目能够按计划推进。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与相关方进行充分沟通和协调，共同应对风险事件，减轻对项目的影响。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应对性控制策略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https://d.book118.com/825031232201011102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2024-09-11T11:46:39.399</cp:lastPrinted>
  <dcterms:created xsi:type="dcterms:W3CDTF">2024-09-11T03:46:39Z</dcterms:created>
  <dcterms:modified xsi:type="dcterms:W3CDTF">2024-09-11T03:46:41Z</dcterms:modified>
</cp:coreProperties>
</file>