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F2146D-1E10-4B7C-AB70-7D7E6358E4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52F4C5-E7F2-4B69-98A7-C32CAEA563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CAF51A-20BB-494A-BFBC-3FA30DDAAA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C0B7F9-B361-4ED4-8B72-310772280F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3591761-BF09-4393-920F-086892A018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126E577-41C7-4FDF-93EF-7C50163DB5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6EA1C18-34B2-47A3-8507-FA39504373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C917A0-3A99-4E12-BA76-6518EF680E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1C775C-A1A9-4F44-B17F-F6B6B9B28D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A07910-06AF-4BD7-BC2C-8A31C8A0A5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D48432-CF4C-4974-A6CF-A18217460C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50332030140111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压力性损伤的分期及护理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压力性损伤概述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压力性损伤分期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压力性损伤护理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压力性损伤概述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128" r="2512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压力性损伤是指在持续的压力下，身体的局部组织受到压迫，导致血液循环障碍，引起皮肤和皮下组织损伤。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根据损伤程度和表现，压力性损伤可分为四个阶段，分别是Ⅰ期、Ⅱ期、Ⅲ期和Ⅳ期。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压力性损伤主要由长期卧床、活动受限、身体局部组织长期受压、皮肤潮湿、营养不良等因素引起。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高龄、长期卧床、失禁、营养不良、感觉障碍、运动障碍等都是压力性损伤的高风险因素。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发生原因与风险因素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风险因素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发生原因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72" r="572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1101" r="1110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8715" r="8715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压力性损伤的危害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42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压力性损伤会导致局部组织疼痛和不适，影响患者的日常生活和休息。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压力性损伤容易引发感染，加重病情，甚至引起全身感染。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长期卧床和皮肤破损给患者带来极大的身心痛苦，影响生活质量。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压力性损伤需要长期治疗和护理，增加了医疗负担和社会负担。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疼痛和不适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感染风险增加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影响生活质量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增加医疗负担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压力性损伤分期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皮肤完整，出现压之不褪色的局限性红斑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皮肤完整，没有破损或破损已愈合，表现为局限性红斑，颜色为肤色、深肤色或红色，压之不褪色，可出现在身体的任何部位，但最常发生在骨隆突处。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017" r="2401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第一期压力性损伤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部分表皮缺失，存在浅溃疡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部分表皮缺失，可见部分真皮层暴露，通常有浅溃疡，颜色为粉色或深色，可伴有渗出液。溃疡周围通常有充血、水肿和硬结。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第二期压力性损伤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第三期压力性损伤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全层皮肤缺失，可见皮下脂肪、肉芽组织和腐肉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全层皮肤缺失，皮下脂肪、肉芽组织和腐肉可见，通常有硬结和渗出液。颜色为深色或棕色，边缘通常不规则。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全层皮肤和组织缺失，可见肌肉、肌腱或骨头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全层皮肤和组织缺失，肌肉、肌腱或骨头可见。通常有硬结和渗出液。颜色为深色或棕色，边缘通常不规则。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第四期压力性损伤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https://d.book118.com/825033203014011130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2024-09-29T14:56:32.470</cp:lastPrinted>
  <dcterms:created xsi:type="dcterms:W3CDTF">2024-09-29T06:56:32Z</dcterms:created>
  <dcterms:modified xsi:type="dcterms:W3CDTF">2024-09-29T06:56:34Z</dcterms:modified>
</cp:coreProperties>
</file>