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5B312-82E9-4948-8010-42B7551DC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FF855-C71D-4408-A067-1C87EA461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B97D7-B4A2-4AE6-B8B0-D3F38E072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B1C03-C88F-404F-B66D-E02162F00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BEFE1-F5EB-43F4-9588-B98848D2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66776-D722-4A59-82A7-137750EB9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BF75D-96A4-4140-86E8-AA65ABC44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961F1-ACD6-4F2F-8926-8E35D326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10020-919A-4C29-BF49-FDC1F41DC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C7B7A-2B09-4864-B370-F78F5F13D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03736-FA3C-492D-A1F0-2A3793911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34114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产房护理文件书写规范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产房护理文件书写的重要性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产房护理文件书写规范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产房护理文件书写常见问题及改进措施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产房护理文件书写的培训与考核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产房护理文件书写案例分析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产房护理文件书写的重要性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记录产妇的基本信息、产程进展、分娩方式、产后恢复情况等，有助于医护人员全面了解产妇的健康状况和分娩过程，为后续的医疗服务和母婴护理提供依据。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新生儿的相关信息，如出生时的情况、Apgar评分、疫苗接种等，对于评估新生儿的健康状况和及时发现潜在问题具有重要意义。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记录产妇和新生儿情况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保障医疗安全和质量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通过文件记录的追溯和审查，可以及时发现和纠正医疗过程中的问题，促进医疗质量的持续改进。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产房护理文件的书写规范和准确记录，有助于提高医疗服务的规范性和安全性，降低医疗差错和事故的风险。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14" b="180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法律依据和纠纷处理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规范的产房护理文件书写能够作为法律依据，在发生医疗纠纷时用于举证和判断责任。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完整、准确的护理记录可以为纠纷处理提供客观依据，有助于维护医患双方的权益，促进和谐医患关系的建立。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产房护理文件书写规范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书写应清晰、准确，避免使用模糊或含糊不清的表述。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文字清晰、准确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格式统一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文件书写应遵循统一的格式，以便于阅读和整理。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护理过程中的重要事件和观察结果应及时记录，确保信息的实时性和准确性。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书写基本要求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护理过程记录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记录内容与格式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包括姓名、年龄、孕周、产次等。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包括产程进展、分娩方式、新生儿情况、护理措施等。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对于产程中出现的异常情况，应详细记录处理措施、效果及后续观察结果。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定期对产妇和新生儿的护理效果进行评估，记录评估结果和改进措施。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根据产妇的分娩日期和病案号等对文件进行分类归档。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定期对产房护理文件进行整理，保持文件整洁有序。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确保产房护理文件的保密性，避免信息泄露。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产房护理文件的存储期限应符合相关规定，确保重要信息的长期保存。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分类归档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定期整理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存储期限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产房护理文件书写常见问题及改进措施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https://d.book118.com/825034114113011100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2024-09-08T03:07:09.529</cp:lastPrinted>
  <dcterms:created xsi:type="dcterms:W3CDTF">2024-09-07T19:07:09Z</dcterms:created>
  <dcterms:modified xsi:type="dcterms:W3CDTF">2024-09-07T19:07:11Z</dcterms:modified>
</cp:coreProperties>
</file>