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516C88-E34B-4706-AA6E-2E23A3E71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2500F-F955-42DD-8289-6CF8F4B32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2C1E39-0DF1-44CE-A70E-51DBBBB7F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01F14C-9941-40DE-9B1F-6FC9BDFD3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AA4063-5AAB-48C9-ABB8-6BDBA480C5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0C1587-AAB0-4CD4-A08C-199774B3F7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449EA8-DE81-4076-A6F0-5E6B4224B0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C71ADA-9BF4-4442-8D77-EDC4BD22EC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27679-46FA-46EE-AE47-7C23513A2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C9498-7CB2-4995-A100-F4D07CA52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E55D3-FCA7-44C9-A8E8-B0DDF9BAA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50341222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高压系统的耐压试验与强度分析方法研究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高压系统概述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耐压试验技术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强度分析方法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研究成果与展望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高压系统概述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高压系统是指能够承受较高压力的设备或系统，其特点包括高压力、高强度、高可靠性和高安全性等。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系统通常是指能够承受超过常规压力的设备或系统，其工作压力范围可以从数千帕至数百万帕。由于高压环境下的工作条件非常苛刻，因此高压系统需要具备高强度、高可靠性、高安全性和高稳定性等特点，以确保其正常工作和运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高压系统的定义与特点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高压系统广泛应用于石油、化工、天然气、制药等领域，涉及到流体输送、反应器、压缩机、泵和阀门等设备。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压系统在石油工业中用于油气分离、钻井、采油和输送等过程；在化工工业中用于高压反应、气体压缩、混合和输送等过程；在天然气工业中用于高压气体输送、压缩和液化等过程；在制药工业中用于高压流体输送、混合和分离等过程。此外，高压系统还涉及到航空航天、核工业和食品工业等领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高压系统的应用领域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当前，高压系统的研究主要集中在材料选择、结构设计、加工制造和性能测试等方面，未来将向更高压力、更高温度和更高效能的方向发展。</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对于高压系统的研究主要集中在材料选择和性能测试方面，如超导材料、高温超合金和高强度复合材料等。同时，对于高压系统的结构设计、加工制造和密封技术等方面的研究也在不断深入。未来，随着科技的不断进步和应用需求的不断提高，高压系统的压力和温度范围将进一步提高，同时系统的性能和可靠性也将得到进一步提升。此外，随着智能化和自动化技术的不断发展，高压系统的智能化控制和远程监控技术也将得到广泛应用。</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高压系统的研究现状与发展趋势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耐压试验技术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6667" r="66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耐压试验是一种通过施加高电压来检测高压系统或设备的电气强度和耐久性的试验方法。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确保高压系统或设备在正常工作条件下能够承受预期的电压，并发现潜在的电气绝缘缺陷或弱点。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耐压试验的定义与目的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根据试验条件和目的，耐压试验可分为直流耐压试验、交流耐压试验和冲击耐压试验等。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通过施加高于正常工作电压的直流或交流电压，测试高压系统或设备的绝缘材料、结构、组件等的电气强度和耐久性。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耐压试验的分类与原理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包括逐步升压法、快速升压法、多阶段耐压法等。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步骤</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一般包括准备工作、接线检查、加压测试、数据记录和结果分析等。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耐压试验的方法与步骤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https://d.book118.com/825034122214011112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2024-09-19T01:05:04.127</cp:lastPrinted>
  <dcterms:created xsi:type="dcterms:W3CDTF">2024-09-18T17:05:04Z</dcterms:created>
  <dcterms:modified xsi:type="dcterms:W3CDTF">2024-09-18T17:05:06Z</dcterms:modified>
</cp:coreProperties>
</file>