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88F11-CBA9-4C16-8AE4-536668549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3F12C-0654-411E-A55B-D7368B801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54A66-5829-4349-A7F4-8CDD9506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5A063-B6D8-4543-BAE0-568DF986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8D2C3-7584-4602-90DA-060358A61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E99FB-CC1A-4385-9F91-221F86AC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A219C-86D8-448A-A298-9195E9DF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37EC3-C2B4-4960-99AB-FC34402F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FFEC8-0A8A-4898-A995-71B0254C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2F21F-F7BA-4243-B131-B10E200F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F1AEF-42C2-4562-8E43-BE9E6042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34213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移动护理车管理规定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移动护理车管理规定概述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移动护理车的使用规定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移动护理车的安全规定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移动护理车的培训与考核规定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移动护理车的监督与违规处理规定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规范移动护理车的使用和管理，确保其符合相关法律法规和行业标准。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确保移动护理车在医疗护理服务中的安全、高效使用，提高医疗服务质量。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87" r="279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指用于提供医疗护理服务的移动设备，包括但不限于药品、医疗器械、护理用品等。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指针对移动护理车使用、保养、维修等方面的规定和制度，以确保其安全、有效、合规地用于医疗护理服务。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管理规定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移动护理车管理规定概述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确保移动护理车的安全、高效运行，提高医疗服务质量，保障患者安全。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随着医疗技术的发展，移动护理车在医疗服务中发挥着越来越重要的作用。规范的管理规定能够降低医疗事故风险，提高工作效率，提升患者满意度。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6" r="2262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本规定适用于所有使用移动护理车的医疗机构及相关工作人员。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适用于移动护理车的采购、使用、保养、维修、报废等全过程管理。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移动护理车的使用规定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熟悉操作流程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使用者需要熟悉移动护理车的操作流程，包括如何启动、如何控制方向、如何停车等。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制定使用计划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根据护理需求，制定合理的使用计划，包括使用时间、使用地点、使用方式等。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在使用移动护理车之前，必须对设备进行全面检查，确保设备处于良好状态，包括电池、照明、刹车等。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在使用移动护理车时，必须遵守交通规则，确保安全行驶。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在移动护理车的使用过程中，必须确保患者的安全，避免患者受伤或发生意外。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移动护理车有载重限制，应避免超载，以免影响车辆性能和安全。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避免超载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清洁车身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每次使用后，应对移动护理车进行清洁，保持车身整洁。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使用后应对设备进行检查，发现问题及时维修或更换。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定期保养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应定期对移动护理车进行保养，包括更换机油、检查刹车等，以确保车辆性能和安全。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使用后的维护和保养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https://d.book118.com/825034213131011123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2024-09-27T04:49:49.055</cp:lastPrinted>
  <dcterms:created xsi:type="dcterms:W3CDTF">2024-09-26T20:49:49Z</dcterms:created>
  <dcterms:modified xsi:type="dcterms:W3CDTF">2024-09-26T20:49:51Z</dcterms:modified>
</cp:coreProperties>
</file>