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8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2852D-0FEE-4539-B917-145FEC52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F8B9B-8DBB-446C-89C5-A0FE3662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1410-C571-4DFA-AADD-6A4A360A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E371E-93A6-4BDF-8372-791B7CD7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22AC0-3528-46D8-8455-F030CD06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B6408-9084-42ED-BE33-42166406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35008-55D1-409F-91C7-77797327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05A83-1467-49FF-882D-D0549091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09A68-8A06-4F5A-93A1-1B0ED093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23308-F4B7-470A-8BF2-0977D1429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3F493-A8DB-4BEC-A868-97FD2F73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146" r:id="rId2"/>
    <p:sldLayoutId id="2147496147" r:id="rId3"/>
    <p:sldLayoutId id="2147496148" r:id="rId4"/>
    <p:sldLayoutId id="2147496149" r:id="rId5"/>
    <p:sldLayoutId id="2147496150" r:id="rId6"/>
    <p:sldLayoutId id="2147496151" r:id="rId7"/>
    <p:sldLayoutId id="2147496152" r:id="rId8"/>
    <p:sldLayoutId id="2147496153" r:id="rId9"/>
    <p:sldLayoutId id="2147496154" r:id="rId10"/>
    <p:sldLayoutId id="21474961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4010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团队建设活动成效与团队凝聚力提升总结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团队建设活动的背景和目标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团队建设活动的组织和实施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团队建设活动的成效评估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团队凝聚力的提升效果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总结和展望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团队建设活动的背景和目标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团队现状分析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团队成员构成：介绍团队成员的背景、经验和技能，分析团队的优势和不足。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团队目标：明确团队的目标和使命，分析团队当前存在的问题和挑战。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团队氛围：评估团队的氛围和沟通状况，分析团队成员之间的合作与信任程度。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团队绩效：分析团队在过去一段时间内的绩效表现，找出影响团队绩效的关键因素。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团队建设活动的目的和意义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提高团队效率：团队建设活动有助于消除沟通障碍，加强成员间的信息交流，从而提高团队的工作效率。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增强团队凝聚力：通过团队建设活动，增强团队成员之间的信任和合作精神，提高团队的凝聚力。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培养团队合作精神：团队建设活动能够培养成员间的团队合作精神，使团队成员更加了解彼此，形成默契的合作关系。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提升个人技能：团队建设活动可以提升成员的沟通、协作、领导力等个人技能，提高个人在团队中的贡献和价值。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团队建设活动的预期效果</a:t>
            </a:r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提高团队凝聚力和合作意识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增强团队成员之间的沟通和信任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培养团队成员的领导力和执行力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提升团队整体绩效和创新能力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团队建设活动的组织和实施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团队建设活动的策划和准备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确定活动地点和设施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招募活动参与人员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确定活动目标和主题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制定活动计划和时间表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团队建设活动的具体实施过程</a:t>
            </a:r>
            <a:endParaRPr lang="zh-CN" altLang="en-US"/>
          </a:p>
        </p:txBody>
      </p:sp>
      <p:sp>
        <p:nvSpPr>
          <p:cNvPr id="1049250" name="Rectangle 6"/>
          <p:cNvSpPr/>
          <p:nvPr>
            <p:custDataLst>
              <p:tags r:id="rId2"/>
            </p:custDataLst>
          </p:nvPr>
        </p:nvSpPr>
        <p:spPr>
          <a:xfrm>
            <a:off x="968624" y="1481264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52" name="Rectangle 6"/>
          <p:cNvSpPr/>
          <p:nvPr>
            <p:custDataLst>
              <p:tags r:id="rId3"/>
            </p:custDataLst>
          </p:nvPr>
        </p:nvSpPr>
        <p:spPr>
          <a:xfrm>
            <a:off x="968624" y="2252838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54" name="Rectangle 6"/>
          <p:cNvSpPr/>
          <p:nvPr>
            <p:custDataLst>
              <p:tags r:id="rId4"/>
            </p:custDataLst>
          </p:nvPr>
        </p:nvSpPr>
        <p:spPr>
          <a:xfrm>
            <a:off x="968624" y="3025023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56" name="Rectangle 6"/>
          <p:cNvSpPr/>
          <p:nvPr>
            <p:custDataLst>
              <p:tags r:id="rId5"/>
            </p:custDataLst>
          </p:nvPr>
        </p:nvSpPr>
        <p:spPr>
          <a:xfrm>
            <a:off x="968624" y="3796597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58" name="Rectangle 6"/>
          <p:cNvSpPr/>
          <p:nvPr>
            <p:custDataLst>
              <p:tags r:id="rId6"/>
            </p:custDataLst>
          </p:nvPr>
        </p:nvSpPr>
        <p:spPr>
          <a:xfrm>
            <a:off x="968624" y="4568172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60" name="Rectangle 6"/>
          <p:cNvSpPr/>
          <p:nvPr>
            <p:custDataLst>
              <p:tags r:id="rId7"/>
            </p:custDataLst>
          </p:nvPr>
        </p:nvSpPr>
        <p:spPr>
          <a:xfrm>
            <a:off x="968624" y="5339137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62" name="矩形: 圆角 34"/>
          <p:cNvSpPr/>
          <p:nvPr>
            <p:custDataLst>
              <p:tags r:id="rId8"/>
            </p:custDataLst>
          </p:nvPr>
        </p:nvSpPr>
        <p:spPr>
          <a:xfrm>
            <a:off x="838200" y="225040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64" name="矩形: 圆角 35"/>
          <p:cNvSpPr/>
          <p:nvPr>
            <p:custDataLst>
              <p:tags r:id="rId9"/>
            </p:custDataLst>
          </p:nvPr>
        </p:nvSpPr>
        <p:spPr>
          <a:xfrm>
            <a:off x="838200" y="1478216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66" name="矩形: 圆角 36"/>
          <p:cNvSpPr/>
          <p:nvPr>
            <p:custDataLst>
              <p:tags r:id="rId10"/>
            </p:custDataLst>
          </p:nvPr>
        </p:nvSpPr>
        <p:spPr>
          <a:xfrm>
            <a:off x="838200" y="379355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68" name="矩形: 圆角 37"/>
          <p:cNvSpPr/>
          <p:nvPr>
            <p:custDataLst>
              <p:tags r:id="rId11"/>
            </p:custDataLst>
          </p:nvPr>
        </p:nvSpPr>
        <p:spPr>
          <a:xfrm>
            <a:off x="838200" y="3021975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70" name="矩形: 圆角 38"/>
          <p:cNvSpPr/>
          <p:nvPr>
            <p:custDataLst>
              <p:tags r:id="rId12"/>
            </p:custDataLst>
          </p:nvPr>
        </p:nvSpPr>
        <p:spPr>
          <a:xfrm>
            <a:off x="838200" y="533609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72" name="矩形: 圆角 39"/>
          <p:cNvSpPr/>
          <p:nvPr>
            <p:custDataLst>
              <p:tags r:id="rId13"/>
            </p:custDataLst>
          </p:nvPr>
        </p:nvSpPr>
        <p:spPr>
          <a:xfrm>
            <a:off x="838200" y="4565125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4"/>
            </p:custDataLst>
          </p:nvPr>
        </p:nvSpPr>
        <p:spPr>
          <a:xfrm>
            <a:off x="2932909" y="1484920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确定活动目标：明确团队建设活动的目的和预期效果，为活动策划提供指导。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15"/>
            </p:custDataLst>
          </p:nvPr>
        </p:nvSpPr>
        <p:spPr>
          <a:xfrm>
            <a:off x="937542" y="1484920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8" name="正文"/>
          <p:cNvSpPr txBox="1"/>
          <p:nvPr>
            <p:custDataLst>
              <p:tags r:id="rId16"/>
            </p:custDataLst>
          </p:nvPr>
        </p:nvSpPr>
        <p:spPr>
          <a:xfrm>
            <a:off x="2932909" y="225710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制定活动计划：根据团队特点和需求，制定具体的活动计划，包括活动时间、地点、参与人员、活动内容、预算等。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0" name="标题"/>
          <p:cNvSpPr txBox="1"/>
          <p:nvPr>
            <p:custDataLst>
              <p:tags r:id="rId17"/>
            </p:custDataLst>
          </p:nvPr>
        </p:nvSpPr>
        <p:spPr>
          <a:xfrm>
            <a:off x="937542" y="225710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2" name="正文"/>
          <p:cNvSpPr txBox="1"/>
          <p:nvPr>
            <p:custDataLst>
              <p:tags r:id="rId18"/>
            </p:custDataLst>
          </p:nvPr>
        </p:nvSpPr>
        <p:spPr>
          <a:xfrm>
            <a:off x="2932909" y="3028679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确定活动形式：选择适合团队建设的活动形式，如户外拓展、团队竞赛、培训讲座等。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4" name="标题"/>
          <p:cNvSpPr txBox="1"/>
          <p:nvPr>
            <p:custDataLst>
              <p:tags r:id="rId19"/>
            </p:custDataLst>
          </p:nvPr>
        </p:nvSpPr>
        <p:spPr>
          <a:xfrm>
            <a:off x="937542" y="3028679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6" name="正文"/>
          <p:cNvSpPr txBox="1"/>
          <p:nvPr>
            <p:custDataLst>
              <p:tags r:id="rId20"/>
            </p:custDataLst>
          </p:nvPr>
        </p:nvSpPr>
        <p:spPr>
          <a:xfrm>
            <a:off x="2932909" y="3800863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活动宣传与组织：通过各种渠道宣传活动，确保团队成员了解活动内容、参与意愿和参与方式，同时做好活动现场的组织工作。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8" name="标题"/>
          <p:cNvSpPr txBox="1"/>
          <p:nvPr>
            <p:custDataLst>
              <p:tags r:id="rId21"/>
            </p:custDataLst>
          </p:nvPr>
        </p:nvSpPr>
        <p:spPr>
          <a:xfrm>
            <a:off x="937542" y="3800863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0" name="正文"/>
          <p:cNvSpPr txBox="1"/>
          <p:nvPr>
            <p:custDataLst>
              <p:tags r:id="rId22"/>
            </p:custDataLst>
          </p:nvPr>
        </p:nvSpPr>
        <p:spPr>
          <a:xfrm>
            <a:off x="2932909" y="4571829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活动实施：按照计划和形式，有序开展团队建设活动，确保活动顺利进行。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2" name="标题"/>
          <p:cNvSpPr txBox="1"/>
          <p:nvPr>
            <p:custDataLst>
              <p:tags r:id="rId23"/>
            </p:custDataLst>
          </p:nvPr>
        </p:nvSpPr>
        <p:spPr>
          <a:xfrm>
            <a:off x="937542" y="4571829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4" name="正文"/>
          <p:cNvSpPr txBox="1"/>
          <p:nvPr>
            <p:custDataLst>
              <p:tags r:id="rId24"/>
            </p:custDataLst>
          </p:nvPr>
        </p:nvSpPr>
        <p:spPr>
          <a:xfrm>
            <a:off x="2932909" y="534279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活动评估与反馈：在活动结束后，对活动效果进行评估，收集团队成员的反馈意见，总结经验教训，为今后的团队建设活动提供借鉴。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标题"/>
          <p:cNvSpPr txBox="1"/>
          <p:nvPr>
            <p:custDataLst>
              <p:tags r:id="rId25"/>
            </p:custDataLst>
          </p:nvPr>
        </p:nvSpPr>
        <p:spPr>
          <a:xfrm>
            <a:off x="937542" y="534279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团队建设活动的参与人员和分工</a:t>
            </a:r>
            <a:endParaRPr lang="zh-CN" altLang="en-US"/>
          </a:p>
        </p:txBody>
      </p:sp>
      <p:sp>
        <p:nvSpPr>
          <p:cNvPr id="10493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组织者：负责整个活动的策划和组织，包括活动日程安排、场地布置等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分工：根据活动需要，将参与者分成若干小组，每个小组有不同的任务和角色，分工明确，相互协作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指导者：在活动过程中，指导者负责指导和评估参与者的表现，帮助参与者更好地完成任务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参与者：参与团队建设活动的所有成员，需要积极参与活动，完成各项任务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团队建设活动的成效评估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https://d.book118.com/825040104022011034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团队建设活动成效与团队凝聚力提升总结</vt:lpstr>
      <vt:lpstr>目录</vt:lpstr>
      <vt:lpstr>单击添加章节标题</vt:lpstr>
      <vt:lpstr>团队建设活动的背景和目标</vt:lpstr>
      <vt:lpstr>PowerPoint Presentation</vt:lpstr>
      <vt:lpstr>团队现状分析</vt:lpstr>
      <vt:lpstr>团队建设活动的目的和意义</vt:lpstr>
      <vt:lpstr>团队建设活动的预期效果</vt:lpstr>
      <vt:lpstr>团队建设活动的组织和实施</vt:lpstr>
      <vt:lpstr>PowerPoint Presentation</vt:lpstr>
      <vt:lpstr>团队建设活动的策划和准备</vt:lpstr>
      <vt:lpstr>团队建设活动的具体实施过程</vt:lpstr>
      <vt:lpstr>团队建设活动的参与人员和分工</vt:lpstr>
      <vt:lpstr>团队建设活动的成效评估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2024-08-29T11:36:34.878</cp:lastPrinted>
  <dcterms:created xsi:type="dcterms:W3CDTF">2024-08-29T03:36:34Z</dcterms:created>
  <dcterms:modified xsi:type="dcterms:W3CDTF">2024-08-29T03:36:36Z</dcterms:modified>
</cp:coreProperties>
</file>