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344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.xml" /><Relationship Id="rId11" Type="http://schemas.openxmlformats.org/officeDocument/2006/relationships/image" Target="../media/image6.png" /><Relationship Id="rId12" Type="http://schemas.openxmlformats.org/officeDocument/2006/relationships/tags" Target="../tags/tag6.xml" /><Relationship Id="rId13" Type="http://schemas.openxmlformats.org/officeDocument/2006/relationships/image" Target="../media/image7.png" /><Relationship Id="rId14" Type="http://schemas.openxmlformats.org/officeDocument/2006/relationships/tags" Target="../tags/tag7.xml" /><Relationship Id="rId15" Type="http://schemas.openxmlformats.org/officeDocument/2006/relationships/image" Target="../media/image8.png" /><Relationship Id="rId16" Type="http://schemas.openxmlformats.org/officeDocument/2006/relationships/tags" Target="../tags/tag8.xml" /><Relationship Id="rId17" Type="http://schemas.openxmlformats.org/officeDocument/2006/relationships/tags" Target="../tags/tag9.xml" /><Relationship Id="rId18" Type="http://schemas.openxmlformats.org/officeDocument/2006/relationships/tags" Target="../tags/tag10.xml" /><Relationship Id="rId19" Type="http://schemas.openxmlformats.org/officeDocument/2006/relationships/tags" Target="../tags/tag11.xml" /><Relationship Id="rId2" Type="http://schemas.openxmlformats.org/officeDocument/2006/relationships/tags" Target="../tags/tag1.xml" /><Relationship Id="rId20" Type="http://schemas.openxmlformats.org/officeDocument/2006/relationships/tags" Target="../tags/tag12.xml" /><Relationship Id="rId21" Type="http://schemas.openxmlformats.org/officeDocument/2006/relationships/tags" Target="../tags/tag13.xml" /><Relationship Id="rId22" Type="http://schemas.openxmlformats.org/officeDocument/2006/relationships/tags" Target="../tags/tag14.xml" /><Relationship Id="rId23" Type="http://schemas.openxmlformats.org/officeDocument/2006/relationships/tags" Target="../tags/tag15.xml" /><Relationship Id="rId24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image" Target="../media/image5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10" Type="http://schemas.openxmlformats.org/officeDocument/2006/relationships/tags" Target="../tags/tag23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17.xml" /><Relationship Id="rId4" Type="http://schemas.openxmlformats.org/officeDocument/2006/relationships/image" Target="../media/image10.png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10" Type="http://schemas.openxmlformats.org/officeDocument/2006/relationships/tags" Target="../tags/tag37.xml" /><Relationship Id="rId11" Type="http://schemas.openxmlformats.org/officeDocument/2006/relationships/tags" Target="../tags/tag38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31.xml" /><Relationship Id="rId4" Type="http://schemas.openxmlformats.org/officeDocument/2006/relationships/image" Target="../media/image10.png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10" Type="http://schemas.openxmlformats.org/officeDocument/2006/relationships/tags" Target="../tags/tag46.xml" /><Relationship Id="rId11" Type="http://schemas.openxmlformats.org/officeDocument/2006/relationships/tags" Target="../tags/tag47.xml" /><Relationship Id="rId12" Type="http://schemas.openxmlformats.org/officeDocument/2006/relationships/tags" Target="../tags/tag48.xml" /><Relationship Id="rId13" Type="http://schemas.openxmlformats.org/officeDocument/2006/relationships/tags" Target="../tags/tag49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0.xml" /><Relationship Id="rId4" Type="http://schemas.openxmlformats.org/officeDocument/2006/relationships/image" Target="../media/image10.png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tags" Target="../tags/tag4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6.xml" /><Relationship Id="rId11" Type="http://schemas.openxmlformats.org/officeDocument/2006/relationships/tags" Target="../tags/tag57.xml" /><Relationship Id="rId12" Type="http://schemas.openxmlformats.org/officeDocument/2006/relationships/tags" Target="../tags/tag58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image" Target="../media/image12.png" /><Relationship Id="rId4" Type="http://schemas.openxmlformats.org/officeDocument/2006/relationships/tags" Target="../tags/tag52.xml" /><Relationship Id="rId5" Type="http://schemas.openxmlformats.org/officeDocument/2006/relationships/image" Target="../media/image13.png" /><Relationship Id="rId6" Type="http://schemas.openxmlformats.org/officeDocument/2006/relationships/tags" Target="../tags/tag53.xml" /><Relationship Id="rId7" Type="http://schemas.openxmlformats.org/officeDocument/2006/relationships/image" Target="../media/image14.png" /><Relationship Id="rId8" Type="http://schemas.openxmlformats.org/officeDocument/2006/relationships/tags" Target="../tags/tag54.xml" /><Relationship Id="rId9" Type="http://schemas.openxmlformats.org/officeDocument/2006/relationships/tags" Target="../tags/tag55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5.png" /><Relationship Id="rId3" Type="http://schemas.openxmlformats.org/officeDocument/2006/relationships/tags" Target="../tags/tag63.xml" /><Relationship Id="rId4" Type="http://schemas.openxmlformats.org/officeDocument/2006/relationships/image" Target="../media/image16.png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image" Target="../media/image17.png" /><Relationship Id="rId5" Type="http://schemas.openxmlformats.org/officeDocument/2006/relationships/tags" Target="../tags/tag74.xml" /><Relationship Id="rId6" Type="http://schemas.openxmlformats.org/officeDocument/2006/relationships/image" Target="../media/image18.png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tags" Target="../tags/tag88.xml" /><Relationship Id="rId11" Type="http://schemas.openxmlformats.org/officeDocument/2006/relationships/tags" Target="../tags/tag8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image" Target="../media/image17.png" /><Relationship Id="rId5" Type="http://schemas.openxmlformats.org/officeDocument/2006/relationships/tags" Target="../tags/tag84.xml" /><Relationship Id="rId6" Type="http://schemas.openxmlformats.org/officeDocument/2006/relationships/image" Target="../media/image18.png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png" /><Relationship Id="rId10" Type="http://schemas.openxmlformats.org/officeDocument/2006/relationships/tags" Target="../tags/tag94.xml" /><Relationship Id="rId11" Type="http://schemas.openxmlformats.org/officeDocument/2006/relationships/image" Target="../media/image6.png" /><Relationship Id="rId12" Type="http://schemas.openxmlformats.org/officeDocument/2006/relationships/tags" Target="../tags/tag95.xml" /><Relationship Id="rId13" Type="http://schemas.openxmlformats.org/officeDocument/2006/relationships/image" Target="../media/image7.png" /><Relationship Id="rId14" Type="http://schemas.openxmlformats.org/officeDocument/2006/relationships/tags" Target="../tags/tag96.xml" /><Relationship Id="rId15" Type="http://schemas.openxmlformats.org/officeDocument/2006/relationships/image" Target="../media/image8.png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90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91.xml" /><Relationship Id="rId5" Type="http://schemas.openxmlformats.org/officeDocument/2006/relationships/image" Target="../media/image3.png" /><Relationship Id="rId6" Type="http://schemas.openxmlformats.org/officeDocument/2006/relationships/tags" Target="../tags/tag92.xml" /><Relationship Id="rId7" Type="http://schemas.openxmlformats.org/officeDocument/2006/relationships/image" Target="../media/image4.png" /><Relationship Id="rId8" Type="http://schemas.openxmlformats.org/officeDocument/2006/relationships/tags" Target="../tags/tag93.xml" /><Relationship Id="rId9" Type="http://schemas.openxmlformats.org/officeDocument/2006/relationships/image" Target="../media/image5.png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image" Target="../media/image21.png" /><Relationship Id="rId5" Type="http://schemas.openxmlformats.org/officeDocument/2006/relationships/tags" Target="../tags/tag105.xml" /><Relationship Id="rId6" Type="http://schemas.openxmlformats.org/officeDocument/2006/relationships/image" Target="../media/image22.png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12.xml" /><Relationship Id="rId3" Type="http://schemas.openxmlformats.org/officeDocument/2006/relationships/image" Target="../media/image17.png" /><Relationship Id="rId4" Type="http://schemas.openxmlformats.org/officeDocument/2006/relationships/tags" Target="../tags/tag113.xml" /><Relationship Id="rId5" Type="http://schemas.openxmlformats.org/officeDocument/2006/relationships/image" Target="../media/image18.png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54.xml" /><Relationship Id="rId3" Type="http://schemas.openxmlformats.org/officeDocument/2006/relationships/image" Target="../media/image24.png" /><Relationship Id="rId4" Type="http://schemas.openxmlformats.org/officeDocument/2006/relationships/tags" Target="../tags/tag155.xml" /><Relationship Id="rId5" Type="http://schemas.openxmlformats.org/officeDocument/2006/relationships/image" Target="../media/image25.png" /><Relationship Id="rId6" Type="http://schemas.openxmlformats.org/officeDocument/2006/relationships/tags" Target="../tags/tag156.xml" /><Relationship Id="rId7" Type="http://schemas.openxmlformats.org/officeDocument/2006/relationships/image" Target="../media/image26.png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AF2D71-CCDA-4EE5-83D8-B071B5F10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ACD12D-99CF-4A1B-AFF6-779D1A0E4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B60E75-6BD5-46A1-9B2D-B180D1D7BD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F20174-A2FF-4F3B-B838-04EE507E5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9BF6D1-1C24-4E2D-BBA8-9FEC9E314A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44AD0F-1647-4C45-98EF-1AC08BFB9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C685EB-FBF2-4B46-8DFA-8FA6D3059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5FEA5C-589D-4BB7-84BD-588C2E579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B63941-487D-43D1-AB54-6B8064E966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3CE3F7-F401-4809-8F96-AB9EB6957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9C54FE-F81E-4FFD-B6D0-1A7190C9AD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880075">
            <a:off x="10647409" y="-194926"/>
            <a:ext cx="1912045" cy="249867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1515348" y="1874443"/>
            <a:ext cx="9115200" cy="10908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6100" u="none" strike="noStrike" kern="1200" cap="none" spc="6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8"/>
            </p:custDataLst>
          </p:nvPr>
        </p:nvSpPr>
        <p:spPr>
          <a:xfrm>
            <a:off x="3162348" y="3187347"/>
            <a:ext cx="5821200" cy="41400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3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3162348" y="3949629"/>
            <a:ext cx="2655570" cy="353060"/>
          </a:xfrm>
        </p:spPr>
        <p:txBody>
          <a:bodyPr/>
          <a:lstStyle>
            <a:lvl1pPr marL="0" indent="0" algn="r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  <p:custDataLst>
              <p:tags r:id="rId23"/>
            </p:custDataLst>
          </p:nvPr>
        </p:nvSpPr>
        <p:spPr>
          <a:xfrm>
            <a:off x="6377353" y="3949629"/>
            <a:ext cx="2606040" cy="353060"/>
          </a:xfrm>
        </p:spPr>
        <p:txBody>
          <a:bodyPr/>
          <a:lstStyle>
            <a:lvl1pPr marL="0" indent="0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-1"/>
          <a:stretch>
            <a:fillRect/>
          </a:stretch>
        </p:blipFill>
        <p:spPr>
          <a:xfrm rot="204530">
            <a:off x="3903825" y="423981"/>
            <a:ext cx="4384348" cy="399151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584473" y="5145754"/>
            <a:ext cx="7221600" cy="6012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200" u="none" strike="noStrike" kern="1200" cap="none" spc="3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2794611" y="5933892"/>
            <a:ext cx="6801323" cy="334800"/>
          </a:xfrm>
        </p:spPr>
        <p:txBody>
          <a:bodyPr lIns="90000" tIns="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20000"/>
              </a:lnSpc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45584" y="0"/>
            <a:ext cx="12146416" cy="6858001"/>
            <a:chOff x="45584" y="0"/>
            <a:chExt cx="12146416" cy="6858001"/>
          </a:xfrm>
        </p:grpSpPr>
        <p:grpSp>
          <p:nvGrpSpPr>
            <p:cNvPr id="9" name="组合 8"/>
            <p:cNvGrpSpPr/>
            <p:nvPr userDrawn="1">
              <p:custDataLst>
                <p:tags r:id="rId2"/>
              </p:custDataLst>
            </p:nvPr>
          </p:nvGrpSpPr>
          <p:grpSpPr>
            <a:xfrm>
              <a:off x="45584" y="4391343"/>
              <a:ext cx="893743" cy="2466658"/>
              <a:chOff x="-2041" y="4391343"/>
              <a:chExt cx="893743" cy="2466658"/>
            </a:xfrm>
          </p:grpSpPr>
          <p:pic>
            <p:nvPicPr>
              <p:cNvPr id="10" name="图片 9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0" y="5917327"/>
                <a:ext cx="891702" cy="94067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 rot="1953062" flipH="1">
                <a:off x="-2041" y="4391343"/>
                <a:ext cx="757605" cy="2455724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flipH="1" flipV="1">
              <a:off x="11261476" y="0"/>
              <a:ext cx="930524" cy="123825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62865" y="5474335"/>
            <a:ext cx="1217295" cy="1391285"/>
            <a:chOff x="-99" y="4272"/>
            <a:chExt cx="5723" cy="6540"/>
          </a:xfrm>
        </p:grpSpPr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4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2" name="图片 11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9598540" y="-71780"/>
            <a:ext cx="2432128" cy="31783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4007060" y="1942269"/>
            <a:ext cx="4046400" cy="117000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300" b="1" i="0" u="none" strike="noStrike" kern="1200" cap="none" spc="600" normalizeH="0" baseline="0" noProof="1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3997319" y="3320783"/>
            <a:ext cx="4046400" cy="436406"/>
          </a:xfrm>
        </p:spPr>
        <p:txBody>
          <a:bodyPr/>
          <a:lstStyle>
            <a:lvl1pPr marL="0" indent="0" algn="dist">
              <a:buNone/>
              <a:defRPr/>
            </a:lvl1pPr>
          </a:lstStyle>
          <a:p>
            <a:pPr lvl="0"/>
            <a:r>
              <a:rPr lang="zh-CN" altLang="en-US"/>
              <a:t>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3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1126470" y="4668520"/>
            <a:ext cx="1066800" cy="2225675"/>
            <a:chOff x="11126700" y="4668778"/>
            <a:chExt cx="1066800" cy="2225967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flipH="1">
              <a:off x="11126700" y="5739503"/>
              <a:ext cx="1066800" cy="112538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46938">
              <a:off x="11486962" y="4668778"/>
              <a:ext cx="606573" cy="2225967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11217385" y="-39384"/>
            <a:ext cx="1038779" cy="1357486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V="1">
            <a:off x="-43808" y="6153042"/>
            <a:ext cx="1035343" cy="881177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H="1">
            <a:off x="11171891" y="-154985"/>
            <a:ext cx="1035343" cy="881177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 flipH="1">
            <a:off x="10666095" y="2647315"/>
            <a:ext cx="1525270" cy="4210685"/>
            <a:chOff x="-2041" y="4391343"/>
            <a:chExt cx="893743" cy="2466658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1953062" flipH="1">
              <a:off x="-2041" y="4391343"/>
              <a:ext cx="757605" cy="2455724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624965" cy="2162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u="none" strike="noStrike" kern="1200" cap="none" spc="0" normalizeH="0" baseline="0"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6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64.xml" /><Relationship Id="rId21" Type="http://schemas.openxmlformats.org/officeDocument/2006/relationships/tags" Target="../tags/tag165.xml" /><Relationship Id="rId22" Type="http://schemas.openxmlformats.org/officeDocument/2006/relationships/tags" Target="../tags/tag166.xml" /><Relationship Id="rId23" Type="http://schemas.openxmlformats.org/officeDocument/2006/relationships/tags" Target="../tags/tag167.xml" /><Relationship Id="rId24" Type="http://schemas.openxmlformats.org/officeDocument/2006/relationships/tags" Target="../tags/tag168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汉仪旗黑-85S" panose="00020600040101010101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14" Type="http://schemas.openxmlformats.org/officeDocument/2006/relationships/tags" Target="../tags/tag183.xml" /><Relationship Id="rId15" Type="http://schemas.openxmlformats.org/officeDocument/2006/relationships/tags" Target="../tags/tag184.xml" /><Relationship Id="rId16" Type="http://schemas.openxmlformats.org/officeDocument/2006/relationships/tags" Target="../tags/tag185.xml" /><Relationship Id="rId17" Type="http://schemas.openxmlformats.org/officeDocument/2006/relationships/tags" Target="../tags/tag186.xml" /><Relationship Id="rId18" Type="http://schemas.openxmlformats.org/officeDocument/2006/relationships/tags" Target="../tags/tag187.xml" /><Relationship Id="rId19" Type="http://schemas.openxmlformats.org/officeDocument/2006/relationships/tags" Target="../tags/tag188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89.xml" /><Relationship Id="rId21" Type="http://schemas.openxmlformats.org/officeDocument/2006/relationships/tags" Target="../tags/tag190.xml" /><Relationship Id="rId22" Type="http://schemas.openxmlformats.org/officeDocument/2006/relationships/tags" Target="../tags/tag191.xml" /><Relationship Id="rId23" Type="http://schemas.openxmlformats.org/officeDocument/2006/relationships/tags" Target="../tags/tag192.xml" /><Relationship Id="rId24" Type="http://schemas.openxmlformats.org/officeDocument/2006/relationships/tags" Target="../tags/tag193.xml" /><Relationship Id="rId25" Type="http://schemas.openxmlformats.org/officeDocument/2006/relationships/tags" Target="../tags/tag194.xml" /><Relationship Id="rId26" Type="http://schemas.openxmlformats.org/officeDocument/2006/relationships/tags" Target="../tags/tag195.xml" /><Relationship Id="rId27" Type="http://schemas.openxmlformats.org/officeDocument/2006/relationships/tags" Target="../tags/tag196.xml" /><Relationship Id="rId28" Type="http://schemas.openxmlformats.org/officeDocument/2006/relationships/tags" Target="../tags/tag197.xml" /><Relationship Id="rId29" Type="http://schemas.openxmlformats.org/officeDocument/2006/relationships/tags" Target="../tags/tag198.xml" /><Relationship Id="rId3" Type="http://schemas.openxmlformats.org/officeDocument/2006/relationships/tags" Target="../tags/tag172.xml" /><Relationship Id="rId30" Type="http://schemas.openxmlformats.org/officeDocument/2006/relationships/tags" Target="../tags/tag199.xml" /><Relationship Id="rId31" Type="http://schemas.openxmlformats.org/officeDocument/2006/relationships/tags" Target="../tags/tag200.xml" /><Relationship Id="rId32" Type="http://schemas.openxmlformats.org/officeDocument/2006/relationships/tags" Target="../tags/tag201.xml" /><Relationship Id="rId33" Type="http://schemas.openxmlformats.org/officeDocument/2006/relationships/tags" Target="../tags/tag202.xml" /><Relationship Id="rId34" Type="http://schemas.openxmlformats.org/officeDocument/2006/relationships/tags" Target="../tags/tag203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12.xml" /><Relationship Id="rId17" Type="http://schemas.openxmlformats.org/officeDocument/2006/relationships/tags" Target="../tags/tag2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0.png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image" Target="../media/image21.png" /><Relationship Id="rId7" Type="http://schemas.openxmlformats.org/officeDocument/2006/relationships/tags" Target="../tags/tag206.xml" /><Relationship Id="rId8" Type="http://schemas.openxmlformats.org/officeDocument/2006/relationships/image" Target="../media/image22.png" /><Relationship Id="rId9" Type="http://schemas.openxmlformats.org/officeDocument/2006/relationships/tags" Target="../tags/tag20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14" Type="http://schemas.openxmlformats.org/officeDocument/2006/relationships/tags" Target="../tags/tag224.xml" /><Relationship Id="rId15" Type="http://schemas.openxmlformats.org/officeDocument/2006/relationships/tags" Target="../tags/tag225.xml" /><Relationship Id="rId16" Type="http://schemas.openxmlformats.org/officeDocument/2006/relationships/tags" Target="../tags/tag226.xml" /><Relationship Id="rId17" Type="http://schemas.openxmlformats.org/officeDocument/2006/relationships/tags" Target="../tags/tag227.xml" /><Relationship Id="rId18" Type="http://schemas.openxmlformats.org/officeDocument/2006/relationships/tags" Target="../tags/tag228.xml" /><Relationship Id="rId19" Type="http://schemas.openxmlformats.org/officeDocument/2006/relationships/tags" Target="../tags/tag229.xml" /><Relationship Id="rId2" Type="http://schemas.openxmlformats.org/officeDocument/2006/relationships/notesSlide" Target="../notesSlides/notesSlide4.xml" /><Relationship Id="rId20" Type="http://schemas.openxmlformats.org/officeDocument/2006/relationships/tags" Target="../tags/tag230.xml" /><Relationship Id="rId21" Type="http://schemas.openxmlformats.org/officeDocument/2006/relationships/tags" Target="../tags/tag231.xml" /><Relationship Id="rId22" Type="http://schemas.openxmlformats.org/officeDocument/2006/relationships/tags" Target="../tags/tag232.xml" /><Relationship Id="rId23" Type="http://schemas.openxmlformats.org/officeDocument/2006/relationships/tags" Target="../tags/tag233.xml" /><Relationship Id="rId24" Type="http://schemas.openxmlformats.org/officeDocument/2006/relationships/tags" Target="../tags/tag234.xml" /><Relationship Id="rId25" Type="http://schemas.openxmlformats.org/officeDocument/2006/relationships/tags" Target="../tags/tag235.xml" /><Relationship Id="rId26" Type="http://schemas.openxmlformats.org/officeDocument/2006/relationships/tags" Target="../tags/tag236.xml" /><Relationship Id="rId27" Type="http://schemas.openxmlformats.org/officeDocument/2006/relationships/tags" Target="../tags/tag237.xml" /><Relationship Id="rId28" Type="http://schemas.openxmlformats.org/officeDocument/2006/relationships/tags" Target="../tags/tag238.xml" /><Relationship Id="rId29" Type="http://schemas.openxmlformats.org/officeDocument/2006/relationships/tags" Target="../tags/tag239.xml" /><Relationship Id="rId3" Type="http://schemas.openxmlformats.org/officeDocument/2006/relationships/tags" Target="../tags/tag214.xml" /><Relationship Id="rId30" Type="http://schemas.openxmlformats.org/officeDocument/2006/relationships/tags" Target="../tags/tag240.xml" /><Relationship Id="rId31" Type="http://schemas.openxmlformats.org/officeDocument/2006/relationships/tags" Target="../tags/tag241.xml" /><Relationship Id="rId32" Type="http://schemas.openxmlformats.org/officeDocument/2006/relationships/tags" Target="../tags/tag242.xml" /><Relationship Id="rId33" Type="http://schemas.openxmlformats.org/officeDocument/2006/relationships/tags" Target="../tags/tag243.xml" /><Relationship Id="rId34" Type="http://schemas.openxmlformats.org/officeDocument/2006/relationships/tags" Target="../tags/tag244.xml" /><Relationship Id="rId35" Type="http://schemas.openxmlformats.org/officeDocument/2006/relationships/tags" Target="../tags/tag245.xml" /><Relationship Id="rId36" Type="http://schemas.openxmlformats.org/officeDocument/2006/relationships/tags" Target="../tags/tag246.xml" /><Relationship Id="rId37" Type="http://schemas.openxmlformats.org/officeDocument/2006/relationships/tags" Target="../tags/tag247.xml" /><Relationship Id="rId38" Type="http://schemas.openxmlformats.org/officeDocument/2006/relationships/tags" Target="../tags/tag248.xml" /><Relationship Id="rId39" Type="http://schemas.openxmlformats.org/officeDocument/2006/relationships/tags" Target="../tags/tag249.xml" /><Relationship Id="rId4" Type="http://schemas.openxmlformats.org/officeDocument/2006/relationships/tags" Target="../tags/tag215.xml" /><Relationship Id="rId40" Type="http://schemas.openxmlformats.org/officeDocument/2006/relationships/tags" Target="../tags/tag250.xml" /><Relationship Id="rId41" Type="http://schemas.openxmlformats.org/officeDocument/2006/relationships/tags" Target="../tags/tag251.xml" /><Relationship Id="rId42" Type="http://schemas.openxmlformats.org/officeDocument/2006/relationships/tags" Target="../tags/tag252.xml" /><Relationship Id="rId43" Type="http://schemas.openxmlformats.org/officeDocument/2006/relationships/tags" Target="../tags/tag253.xml" /><Relationship Id="rId44" Type="http://schemas.openxmlformats.org/officeDocument/2006/relationships/tags" Target="../tags/tag254.xml" /><Relationship Id="rId45" Type="http://schemas.openxmlformats.org/officeDocument/2006/relationships/tags" Target="../tags/tag255.xml" /><Relationship Id="rId46" Type="http://schemas.openxmlformats.org/officeDocument/2006/relationships/tags" Target="../tags/tag256.xml" /><Relationship Id="rId47" Type="http://schemas.openxmlformats.org/officeDocument/2006/relationships/tags" Target="../tags/tag257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image" Target="../media/image29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2.xml" /><Relationship Id="rId11" Type="http://schemas.openxmlformats.org/officeDocument/2006/relationships/tags" Target="../tags/tag263.xml" /><Relationship Id="rId12" Type="http://schemas.openxmlformats.org/officeDocument/2006/relationships/tags" Target="../tags/tag264.xml" /><Relationship Id="rId13" Type="http://schemas.openxmlformats.org/officeDocument/2006/relationships/tags" Target="../tags/tag265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66.xml" /><Relationship Id="rId17" Type="http://schemas.openxmlformats.org/officeDocument/2006/relationships/tags" Target="../tags/tag267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0.png" /><Relationship Id="rId4" Type="http://schemas.openxmlformats.org/officeDocument/2006/relationships/tags" Target="../tags/tag258.xml" /><Relationship Id="rId5" Type="http://schemas.openxmlformats.org/officeDocument/2006/relationships/tags" Target="../tags/tag259.xml" /><Relationship Id="rId6" Type="http://schemas.openxmlformats.org/officeDocument/2006/relationships/image" Target="../media/image21.png" /><Relationship Id="rId7" Type="http://schemas.openxmlformats.org/officeDocument/2006/relationships/tags" Target="../tags/tag260.xml" /><Relationship Id="rId8" Type="http://schemas.openxmlformats.org/officeDocument/2006/relationships/image" Target="../media/image22.png" /><Relationship Id="rId9" Type="http://schemas.openxmlformats.org/officeDocument/2006/relationships/tags" Target="../tags/tag26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0.png" /><Relationship Id="rId4" Type="http://schemas.openxmlformats.org/officeDocument/2006/relationships/tags" Target="../tags/tag268.xml" /><Relationship Id="rId5" Type="http://schemas.openxmlformats.org/officeDocument/2006/relationships/tags" Target="../tags/tag269.xml" /><Relationship Id="rId6" Type="http://schemas.openxmlformats.org/officeDocument/2006/relationships/image" Target="../media/image21.png" /><Relationship Id="rId7" Type="http://schemas.openxmlformats.org/officeDocument/2006/relationships/tags" Target="../tags/tag270.xml" /><Relationship Id="rId8" Type="http://schemas.openxmlformats.org/officeDocument/2006/relationships/image" Target="../media/image22.png" /><Relationship Id="rId9" Type="http://schemas.openxmlformats.org/officeDocument/2006/relationships/tags" Target="../tags/tag27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9.xml" /><Relationship Id="rId11" Type="http://schemas.openxmlformats.org/officeDocument/2006/relationships/tags" Target="../tags/tag280.xml" /><Relationship Id="rId12" Type="http://schemas.openxmlformats.org/officeDocument/2006/relationships/tags" Target="../tags/tag28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0.png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image" Target="../media/image21.png" /><Relationship Id="rId7" Type="http://schemas.openxmlformats.org/officeDocument/2006/relationships/tags" Target="../tags/tag277.xml" /><Relationship Id="rId8" Type="http://schemas.openxmlformats.org/officeDocument/2006/relationships/image" Target="../media/image22.png" /><Relationship Id="rId9" Type="http://schemas.openxmlformats.org/officeDocument/2006/relationships/tags" Target="../tags/tag27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90.xml" /><Relationship Id="rId17" Type="http://schemas.openxmlformats.org/officeDocument/2006/relationships/tags" Target="../tags/tag29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0.png" /><Relationship Id="rId4" Type="http://schemas.openxmlformats.org/officeDocument/2006/relationships/tags" Target="../tags/tag282.xml" /><Relationship Id="rId5" Type="http://schemas.openxmlformats.org/officeDocument/2006/relationships/tags" Target="../tags/tag283.xml" /><Relationship Id="rId6" Type="http://schemas.openxmlformats.org/officeDocument/2006/relationships/image" Target="../media/image21.png" /><Relationship Id="rId7" Type="http://schemas.openxmlformats.org/officeDocument/2006/relationships/tags" Target="../tags/tag284.xml" /><Relationship Id="rId8" Type="http://schemas.openxmlformats.org/officeDocument/2006/relationships/image" Target="../media/image22.png" /><Relationship Id="rId9" Type="http://schemas.openxmlformats.org/officeDocument/2006/relationships/tags" Target="../tags/tag28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image" Target="../media/image30.png" /><Relationship Id="rId13" Type="http://schemas.openxmlformats.org/officeDocument/2006/relationships/tags" Target="../tags/tag298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0.png" /><Relationship Id="rId4" Type="http://schemas.openxmlformats.org/officeDocument/2006/relationships/tags" Target="../tags/tag292.xml" /><Relationship Id="rId5" Type="http://schemas.openxmlformats.org/officeDocument/2006/relationships/tags" Target="../tags/tag293.xml" /><Relationship Id="rId6" Type="http://schemas.openxmlformats.org/officeDocument/2006/relationships/image" Target="../media/image21.png" /><Relationship Id="rId7" Type="http://schemas.openxmlformats.org/officeDocument/2006/relationships/tags" Target="../tags/tag294.xml" /><Relationship Id="rId8" Type="http://schemas.openxmlformats.org/officeDocument/2006/relationships/image" Target="../media/image22.png" /><Relationship Id="rId9" Type="http://schemas.openxmlformats.org/officeDocument/2006/relationships/tags" Target="../tags/tag29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3.xml" /><Relationship Id="rId11" Type="http://schemas.openxmlformats.org/officeDocument/2006/relationships/tags" Target="../tags/tag304.xml" /><Relationship Id="rId12" Type="http://schemas.openxmlformats.org/officeDocument/2006/relationships/image" Target="../media/image30.png" /><Relationship Id="rId13" Type="http://schemas.openxmlformats.org/officeDocument/2006/relationships/tags" Target="../tags/tag305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0.png" /><Relationship Id="rId4" Type="http://schemas.openxmlformats.org/officeDocument/2006/relationships/tags" Target="../tags/tag299.xml" /><Relationship Id="rId5" Type="http://schemas.openxmlformats.org/officeDocument/2006/relationships/tags" Target="../tags/tag300.xml" /><Relationship Id="rId6" Type="http://schemas.openxmlformats.org/officeDocument/2006/relationships/image" Target="../media/image21.png" /><Relationship Id="rId7" Type="http://schemas.openxmlformats.org/officeDocument/2006/relationships/tags" Target="../tags/tag301.xml" /><Relationship Id="rId8" Type="http://schemas.openxmlformats.org/officeDocument/2006/relationships/image" Target="../media/image22.png" /><Relationship Id="rId9" Type="http://schemas.openxmlformats.org/officeDocument/2006/relationships/tags" Target="../tags/tag30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0.xml" /><Relationship Id="rId11" Type="http://schemas.openxmlformats.org/officeDocument/2006/relationships/tags" Target="../tags/tag311.xml" /><Relationship Id="rId12" Type="http://schemas.openxmlformats.org/officeDocument/2006/relationships/image" Target="../media/image30.png" /><Relationship Id="rId13" Type="http://schemas.openxmlformats.org/officeDocument/2006/relationships/tags" Target="../tags/tag31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0.png" /><Relationship Id="rId4" Type="http://schemas.openxmlformats.org/officeDocument/2006/relationships/tags" Target="../tags/tag306.xml" /><Relationship Id="rId5" Type="http://schemas.openxmlformats.org/officeDocument/2006/relationships/tags" Target="../tags/tag307.xml" /><Relationship Id="rId6" Type="http://schemas.openxmlformats.org/officeDocument/2006/relationships/image" Target="../media/image21.png" /><Relationship Id="rId7" Type="http://schemas.openxmlformats.org/officeDocument/2006/relationships/tags" Target="../tags/tag308.xml" /><Relationship Id="rId8" Type="http://schemas.openxmlformats.org/officeDocument/2006/relationships/image" Target="../media/image22.png" /><Relationship Id="rId9" Type="http://schemas.openxmlformats.org/officeDocument/2006/relationships/tags" Target="../tags/tag30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7.xml" /><Relationship Id="rId11" Type="http://schemas.openxmlformats.org/officeDocument/2006/relationships/tags" Target="../tags/tag318.xml" /><Relationship Id="rId12" Type="http://schemas.openxmlformats.org/officeDocument/2006/relationships/image" Target="../media/image30.png" /><Relationship Id="rId13" Type="http://schemas.openxmlformats.org/officeDocument/2006/relationships/tags" Target="../tags/tag319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0.png" /><Relationship Id="rId4" Type="http://schemas.openxmlformats.org/officeDocument/2006/relationships/tags" Target="../tags/tag313.xml" /><Relationship Id="rId5" Type="http://schemas.openxmlformats.org/officeDocument/2006/relationships/tags" Target="../tags/tag314.xml" /><Relationship Id="rId6" Type="http://schemas.openxmlformats.org/officeDocument/2006/relationships/image" Target="../media/image21.png" /><Relationship Id="rId7" Type="http://schemas.openxmlformats.org/officeDocument/2006/relationships/tags" Target="../tags/tag315.xml" /><Relationship Id="rId8" Type="http://schemas.openxmlformats.org/officeDocument/2006/relationships/image" Target="../media/image22.png" /><Relationship Id="rId9" Type="http://schemas.openxmlformats.org/officeDocument/2006/relationships/tags" Target="../tags/tag3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4.xml" /><Relationship Id="rId11" Type="http://schemas.openxmlformats.org/officeDocument/2006/relationships/tags" Target="../tags/tag325.xml" /><Relationship Id="rId12" Type="http://schemas.openxmlformats.org/officeDocument/2006/relationships/image" Target="../media/image30.png" /><Relationship Id="rId13" Type="http://schemas.openxmlformats.org/officeDocument/2006/relationships/tags" Target="../tags/tag326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0.png" /><Relationship Id="rId4" Type="http://schemas.openxmlformats.org/officeDocument/2006/relationships/tags" Target="../tags/tag320.xml" /><Relationship Id="rId5" Type="http://schemas.openxmlformats.org/officeDocument/2006/relationships/tags" Target="../tags/tag321.xml" /><Relationship Id="rId6" Type="http://schemas.openxmlformats.org/officeDocument/2006/relationships/image" Target="../media/image21.png" /><Relationship Id="rId7" Type="http://schemas.openxmlformats.org/officeDocument/2006/relationships/tags" Target="../tags/tag322.xml" /><Relationship Id="rId8" Type="http://schemas.openxmlformats.org/officeDocument/2006/relationships/image" Target="../media/image22.png" /><Relationship Id="rId9" Type="http://schemas.openxmlformats.org/officeDocument/2006/relationships/tags" Target="../tags/tag32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1.xml" /><Relationship Id="rId11" Type="http://schemas.openxmlformats.org/officeDocument/2006/relationships/tags" Target="../tags/tag332.xml" /><Relationship Id="rId12" Type="http://schemas.openxmlformats.org/officeDocument/2006/relationships/tags" Target="../tags/tag333.xml" /><Relationship Id="rId13" Type="http://schemas.openxmlformats.org/officeDocument/2006/relationships/tags" Target="../tags/tag334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335.xml" /><Relationship Id="rId17" Type="http://schemas.openxmlformats.org/officeDocument/2006/relationships/tags" Target="../tags/tag336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0.png" /><Relationship Id="rId4" Type="http://schemas.openxmlformats.org/officeDocument/2006/relationships/tags" Target="../tags/tag327.xml" /><Relationship Id="rId5" Type="http://schemas.openxmlformats.org/officeDocument/2006/relationships/tags" Target="../tags/tag328.xml" /><Relationship Id="rId6" Type="http://schemas.openxmlformats.org/officeDocument/2006/relationships/image" Target="../media/image21.png" /><Relationship Id="rId7" Type="http://schemas.openxmlformats.org/officeDocument/2006/relationships/tags" Target="../tags/tag329.xml" /><Relationship Id="rId8" Type="http://schemas.openxmlformats.org/officeDocument/2006/relationships/image" Target="../media/image22.png" /><Relationship Id="rId9" Type="http://schemas.openxmlformats.org/officeDocument/2006/relationships/tags" Target="../tags/tag33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1.xml" /><Relationship Id="rId11" Type="http://schemas.openxmlformats.org/officeDocument/2006/relationships/tags" Target="../tags/tag342.xml" /><Relationship Id="rId12" Type="http://schemas.openxmlformats.org/officeDocument/2006/relationships/image" Target="../media/image30.png" /><Relationship Id="rId13" Type="http://schemas.openxmlformats.org/officeDocument/2006/relationships/tags" Target="../tags/tag343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20.png" /><Relationship Id="rId4" Type="http://schemas.openxmlformats.org/officeDocument/2006/relationships/tags" Target="../tags/tag337.xml" /><Relationship Id="rId5" Type="http://schemas.openxmlformats.org/officeDocument/2006/relationships/tags" Target="../tags/tag338.xml" /><Relationship Id="rId6" Type="http://schemas.openxmlformats.org/officeDocument/2006/relationships/image" Target="../media/image21.png" /><Relationship Id="rId7" Type="http://schemas.openxmlformats.org/officeDocument/2006/relationships/tags" Target="../tags/tag339.xml" /><Relationship Id="rId8" Type="http://schemas.openxmlformats.org/officeDocument/2006/relationships/image" Target="../media/image22.png" /><Relationship Id="rId9" Type="http://schemas.openxmlformats.org/officeDocument/2006/relationships/tags" Target="../tags/tag34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04032300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4800">
                <a:solidFill>
                  <a:schemeClr val="accent1"/>
                </a:solidFill>
                <a:latin typeface="仿宋" panose="02010609060101010101" charset="-122"/>
                <a:ea typeface="微软雅黑"/>
              </a:rPr>
              <a:t>机械设计零件与实用装置图册</a:t>
            </a:r>
            <a:endParaRPr lang="zh-CN" altLang="en-US" sz="4800">
              <a:solidFill>
                <a:schemeClr val="accent1"/>
              </a:solidFill>
              <a:latin typeface="仿宋" panose="02010609060101010101" charset="-122"/>
              <a:ea typeface="微软雅黑"/>
            </a:endParaRP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3190288" y="3271167"/>
            <a:ext cx="5821200" cy="414000"/>
          </a:xfrm>
        </p:spPr>
        <p:txBody>
          <a:bodyPr>
            <a:noAutofit/>
          </a:bodyPr>
          <a:lstStyle/>
          <a:p>
            <a:r>
              <a:rPr lang="zh-CN" altLang="zh-CN" sz="2400">
                <a:solidFill>
                  <a:schemeClr val="tx1"/>
                </a:solidFill>
                <a:latin typeface="仿宋" panose="02010609060101010101" charset="-122"/>
              </a:rPr>
              <a:t>读书笔记</a:t>
            </a:r>
            <a:endParaRPr lang="zh-CN" altLang="zh-CN" sz="2400">
              <a:solidFill>
                <a:schemeClr val="tx1"/>
              </a:solidFill>
              <a:latin typeface="仿宋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1718800" y="1563700"/>
            <a:ext cx="3755384" cy="10702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4"/>
            </p:custDataLst>
          </p:nvPr>
        </p:nvSpPr>
        <p:spPr>
          <a:xfrm>
            <a:off x="1410270" y="1487170"/>
            <a:ext cx="1213630" cy="1213630"/>
          </a:xfrm>
          <a:prstGeom prst="ellipse">
            <a:avLst/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1493429" y="1572136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410335" y="1818005"/>
            <a:ext cx="1126490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rgbClr val="6096E6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rgbClr val="6096E6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7"/>
            </p:custDataLst>
          </p:nvPr>
        </p:nvSpPr>
        <p:spPr>
          <a:xfrm>
            <a:off x="2539365" y="156845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思维导图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1718197" y="3163595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1409668" y="3087065"/>
            <a:ext cx="1213630" cy="1213630"/>
          </a:xfrm>
          <a:prstGeom prst="ellipse">
            <a:avLst/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1492826" y="3172031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11"/>
            </p:custDataLst>
          </p:nvPr>
        </p:nvSpPr>
        <p:spPr>
          <a:xfrm>
            <a:off x="2538730" y="318071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精彩摘录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0" name="圆角矩形 59"/>
          <p:cNvSpPr/>
          <p:nvPr>
            <p:custDataLst>
              <p:tags r:id="rId12"/>
            </p:custDataLst>
          </p:nvPr>
        </p:nvSpPr>
        <p:spPr>
          <a:xfrm>
            <a:off x="1717595" y="4820134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椭圆 60"/>
          <p:cNvSpPr/>
          <p:nvPr>
            <p:custDataLst>
              <p:tags r:id="rId13"/>
            </p:custDataLst>
          </p:nvPr>
        </p:nvSpPr>
        <p:spPr>
          <a:xfrm>
            <a:off x="1409065" y="4743604"/>
            <a:ext cx="1213630" cy="1213630"/>
          </a:xfrm>
          <a:prstGeom prst="ellipse">
            <a:avLst/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椭圆 61"/>
          <p:cNvSpPr/>
          <p:nvPr>
            <p:custDataLst>
              <p:tags r:id="rId14"/>
            </p:custDataLst>
          </p:nvPr>
        </p:nvSpPr>
        <p:spPr>
          <a:xfrm>
            <a:off x="1492223" y="4828570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5"/>
            </p:custDataLst>
          </p:nvPr>
        </p:nvSpPr>
        <p:spPr>
          <a:xfrm>
            <a:off x="2538095" y="4810760"/>
            <a:ext cx="2934970" cy="106743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目录分析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16"/>
            </p:custDataLst>
          </p:nvPr>
        </p:nvSpPr>
        <p:spPr>
          <a:xfrm>
            <a:off x="6911981" y="1572136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椭圆 69"/>
          <p:cNvSpPr/>
          <p:nvPr>
            <p:custDataLst>
              <p:tags r:id="rId17"/>
            </p:custDataLst>
          </p:nvPr>
        </p:nvSpPr>
        <p:spPr>
          <a:xfrm>
            <a:off x="6603451" y="1495606"/>
            <a:ext cx="1213630" cy="1213630"/>
          </a:xfrm>
          <a:prstGeom prst="ellipse">
            <a:avLst/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椭圆 70"/>
          <p:cNvSpPr/>
          <p:nvPr>
            <p:custDataLst>
              <p:tags r:id="rId18"/>
            </p:custDataLst>
          </p:nvPr>
        </p:nvSpPr>
        <p:spPr>
          <a:xfrm>
            <a:off x="6686609" y="1580573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19"/>
            </p:custDataLst>
          </p:nvPr>
        </p:nvSpPr>
        <p:spPr>
          <a:xfrm>
            <a:off x="7733030" y="153416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内容摘要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20"/>
            </p:custDataLst>
          </p:nvPr>
        </p:nvSpPr>
        <p:spPr>
          <a:xfrm>
            <a:off x="6911378" y="3172031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椭圆 76"/>
          <p:cNvSpPr/>
          <p:nvPr>
            <p:custDataLst>
              <p:tags r:id="rId21"/>
            </p:custDataLst>
          </p:nvPr>
        </p:nvSpPr>
        <p:spPr>
          <a:xfrm>
            <a:off x="6602848" y="3095501"/>
            <a:ext cx="1213630" cy="1213630"/>
          </a:xfrm>
          <a:prstGeom prst="ellipse">
            <a:avLst/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椭圆 77"/>
          <p:cNvSpPr/>
          <p:nvPr>
            <p:custDataLst>
              <p:tags r:id="rId22"/>
            </p:custDataLst>
          </p:nvPr>
        </p:nvSpPr>
        <p:spPr>
          <a:xfrm>
            <a:off x="6686007" y="3180468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>
            <p:custDataLst>
              <p:tags r:id="rId23"/>
            </p:custDataLst>
          </p:nvPr>
        </p:nvSpPr>
        <p:spPr>
          <a:xfrm>
            <a:off x="7732395" y="318071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阅读感受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1" name="圆角矩形 10"/>
          <p:cNvSpPr/>
          <p:nvPr>
            <p:custDataLst>
              <p:tags r:id="rId24"/>
            </p:custDataLst>
          </p:nvPr>
        </p:nvSpPr>
        <p:spPr>
          <a:xfrm>
            <a:off x="6910775" y="4828570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EC5F7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椭圆 83"/>
          <p:cNvSpPr/>
          <p:nvPr>
            <p:custDataLst>
              <p:tags r:id="rId25"/>
            </p:custDataLst>
          </p:nvPr>
        </p:nvSpPr>
        <p:spPr>
          <a:xfrm>
            <a:off x="6602246" y="4752040"/>
            <a:ext cx="1213630" cy="1213630"/>
          </a:xfrm>
          <a:prstGeom prst="ellipse">
            <a:avLst/>
          </a:prstGeom>
          <a:solidFill>
            <a:srgbClr val="EC5F7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椭圆 84"/>
          <p:cNvSpPr/>
          <p:nvPr>
            <p:custDataLst>
              <p:tags r:id="rId26"/>
            </p:custDataLst>
          </p:nvPr>
        </p:nvSpPr>
        <p:spPr>
          <a:xfrm>
            <a:off x="6685404" y="4837007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>
            <p:custDataLst>
              <p:tags r:id="rId27"/>
            </p:custDataLst>
          </p:nvPr>
        </p:nvSpPr>
        <p:spPr>
          <a:xfrm>
            <a:off x="7731760" y="4813300"/>
            <a:ext cx="2934335" cy="106616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作者简介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28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rgbClr val="6096E6">
                    <a:lumMod val="50000"/>
                  </a:srgbClr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rgbClr val="6096E6">
                  <a:lumMod val="50000"/>
                </a:srgbClr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9"/>
            </p:custDataLst>
          </p:nvPr>
        </p:nvSpPr>
        <p:spPr>
          <a:xfrm>
            <a:off x="1410335" y="3418205"/>
            <a:ext cx="112712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8B6E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rgbClr val="58B6E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0"/>
            </p:custDataLst>
          </p:nvPr>
        </p:nvSpPr>
        <p:spPr>
          <a:xfrm>
            <a:off x="1409700" y="507809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6CA9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05</a:t>
            </a:r>
            <a:endParaRPr lang="en-US" altLang="zh-CN" sz="3200" spc="300">
              <a:solidFill>
                <a:srgbClr val="56CA9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1"/>
            </p:custDataLst>
          </p:nvPr>
        </p:nvSpPr>
        <p:spPr>
          <a:xfrm>
            <a:off x="6603365" y="181737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FBA5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rgbClr val="FFBA5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2"/>
            </p:custDataLst>
          </p:nvPr>
        </p:nvSpPr>
        <p:spPr>
          <a:xfrm>
            <a:off x="6602730" y="3418205"/>
            <a:ext cx="1130300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18870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rgbClr val="F18870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33"/>
            </p:custDataLst>
          </p:nvPr>
        </p:nvSpPr>
        <p:spPr>
          <a:xfrm>
            <a:off x="6603365" y="507746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EC5F74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06</a:t>
            </a:r>
            <a:endParaRPr lang="en-US" altLang="zh-CN" sz="3200" spc="300">
              <a:solidFill>
                <a:srgbClr val="EC5F74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3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思维导图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1"/>
          <p:cNvSpPr/>
          <p:nvPr>
            <p:custDataLst>
              <p:tags r:id="rId3"/>
            </p:custDataLst>
          </p:nvPr>
        </p:nvSpPr>
        <p:spPr>
          <a:xfrm>
            <a:off x="858367" y="2138824"/>
            <a:ext cx="10547851" cy="1948819"/>
          </a:xfrm>
          <a:custGeom>
            <a:rect l="l" t="t" r="r" b="b"/>
            <a:pathLst>
              <a:path w="11556685" h="2135211">
                <a:moveTo>
                  <a:pt x="10959199" y="460836"/>
                </a:moveTo>
                <a:cubicBezTo>
                  <a:pt x="9495204" y="1495841"/>
                  <a:pt x="7707874" y="2104136"/>
                  <a:pt x="5778173" y="2104136"/>
                </a:cubicBezTo>
                <a:cubicBezTo>
                  <a:pt x="3848810" y="2104136"/>
                  <a:pt x="2061481" y="1495841"/>
                  <a:pt x="597148" y="460836"/>
                </a:cubicBezTo>
                <a:cubicBezTo>
                  <a:pt x="391612" y="315415"/>
                  <a:pt x="192567" y="161465"/>
                  <a:pt x="0" y="0"/>
                </a:cubicBezTo>
                <a:lnTo>
                  <a:pt x="0" y="40629"/>
                </a:lnTo>
                <a:cubicBezTo>
                  <a:pt x="192567" y="201406"/>
                  <a:pt x="391612" y="354331"/>
                  <a:pt x="597148" y="499064"/>
                </a:cubicBezTo>
                <a:cubicBezTo>
                  <a:pt x="2063194" y="1529979"/>
                  <a:pt x="3849836" y="2135211"/>
                  <a:pt x="5778173" y="2135211"/>
                </a:cubicBezTo>
                <a:cubicBezTo>
                  <a:pt x="7706499" y="2135211"/>
                  <a:pt x="9493490" y="1529979"/>
                  <a:pt x="10959199" y="499064"/>
                </a:cubicBezTo>
                <a:cubicBezTo>
                  <a:pt x="11164734" y="354331"/>
                  <a:pt x="11364117" y="201406"/>
                  <a:pt x="11556684" y="40629"/>
                </a:cubicBezTo>
                <a:lnTo>
                  <a:pt x="11556684" y="0"/>
                </a:lnTo>
                <a:cubicBezTo>
                  <a:pt x="11364117" y="161465"/>
                  <a:pt x="11165084" y="315415"/>
                  <a:pt x="10959199" y="460836"/>
                </a:cubicBezTo>
                <a:lnTo>
                  <a:pt x="10959199" y="460836"/>
                </a:lnTo>
                <a:close/>
              </a:path>
            </a:pathLst>
          </a:custGeom>
          <a:solidFill>
            <a:srgbClr val="A1A1A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2"/>
          <p:cNvSpPr/>
          <p:nvPr>
            <p:custDataLst>
              <p:tags r:id="rId4"/>
            </p:custDataLst>
          </p:nvPr>
        </p:nvSpPr>
        <p:spPr>
          <a:xfrm>
            <a:off x="5080538" y="2471530"/>
            <a:ext cx="2101753" cy="447181"/>
          </a:xfrm>
          <a:custGeom>
            <a:rect l="l" t="t" r="r" b="b"/>
            <a:pathLst>
              <a:path w="2302772" h="489951">
                <a:moveTo>
                  <a:pt x="1151037" y="144430"/>
                </a:moveTo>
                <a:cubicBezTo>
                  <a:pt x="1003277" y="144430"/>
                  <a:pt x="856216" y="133931"/>
                  <a:pt x="711249" y="110862"/>
                </a:cubicBezTo>
                <a:cubicBezTo>
                  <a:pt x="565584" y="87781"/>
                  <a:pt x="421671" y="47915"/>
                  <a:pt x="278431" y="0"/>
                </a:cubicBezTo>
                <a:cubicBezTo>
                  <a:pt x="232093" y="45808"/>
                  <a:pt x="185045" y="91970"/>
                  <a:pt x="139038" y="138831"/>
                </a:cubicBezTo>
                <a:cubicBezTo>
                  <a:pt x="92700" y="186048"/>
                  <a:pt x="46350" y="234305"/>
                  <a:pt x="0" y="283617"/>
                </a:cubicBezTo>
                <a:cubicBezTo>
                  <a:pt x="187482" y="353914"/>
                  <a:pt x="376705" y="410919"/>
                  <a:pt x="569075" y="443434"/>
                </a:cubicBezTo>
                <a:cubicBezTo>
                  <a:pt x="760380" y="475961"/>
                  <a:pt x="955188" y="489609"/>
                  <a:pt x="1151037" y="489952"/>
                </a:cubicBezTo>
                <a:cubicBezTo>
                  <a:pt x="1346873" y="489952"/>
                  <a:pt x="1541681" y="475961"/>
                  <a:pt x="1732998" y="443789"/>
                </a:cubicBezTo>
                <a:cubicBezTo>
                  <a:pt x="1925356" y="410919"/>
                  <a:pt x="2114934" y="353914"/>
                  <a:pt x="2302772" y="283617"/>
                </a:cubicBezTo>
                <a:cubicBezTo>
                  <a:pt x="2256066" y="234305"/>
                  <a:pt x="2209373" y="186391"/>
                  <a:pt x="2163023" y="139187"/>
                </a:cubicBezTo>
                <a:cubicBezTo>
                  <a:pt x="2117028" y="91970"/>
                  <a:pt x="2069980" y="45808"/>
                  <a:pt x="2023642" y="0"/>
                </a:cubicBezTo>
                <a:cubicBezTo>
                  <a:pt x="1880745" y="47915"/>
                  <a:pt x="1736489" y="87781"/>
                  <a:pt x="1590824" y="110862"/>
                </a:cubicBezTo>
                <a:cubicBezTo>
                  <a:pt x="1445845" y="133931"/>
                  <a:pt x="1298796" y="144430"/>
                  <a:pt x="1151037" y="144430"/>
                </a:cubicBezTo>
                <a:lnTo>
                  <a:pt x="1151037" y="144430"/>
                </a:lnTo>
                <a:close/>
              </a:path>
            </a:pathLst>
          </a:custGeom>
          <a:solidFill>
            <a:srgbClr val="238C3B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3"/>
          <p:cNvSpPr/>
          <p:nvPr>
            <p:custDataLst>
              <p:tags r:id="rId5"/>
            </p:custDataLst>
          </p:nvPr>
        </p:nvSpPr>
        <p:spPr>
          <a:xfrm>
            <a:off x="4554389" y="3025779"/>
            <a:ext cx="3160262" cy="578488"/>
          </a:xfrm>
          <a:custGeom>
            <a:rect l="l" t="t" r="r" b="b"/>
            <a:pathLst>
              <a:path w="3462520" h="633817">
                <a:moveTo>
                  <a:pt x="1731090" y="267641"/>
                </a:moveTo>
                <a:cubicBezTo>
                  <a:pt x="1485262" y="267641"/>
                  <a:pt x="1241112" y="248481"/>
                  <a:pt x="1002292" y="205782"/>
                </a:cubicBezTo>
                <a:cubicBezTo>
                  <a:pt x="761816" y="162742"/>
                  <a:pt x="525659" y="90106"/>
                  <a:pt x="292848" y="0"/>
                </a:cubicBezTo>
                <a:cubicBezTo>
                  <a:pt x="243821" y="48416"/>
                  <a:pt x="194454" y="97173"/>
                  <a:pt x="146084" y="146599"/>
                </a:cubicBezTo>
                <a:cubicBezTo>
                  <a:pt x="97726" y="196366"/>
                  <a:pt x="48699" y="246802"/>
                  <a:pt x="0" y="298247"/>
                </a:cubicBezTo>
                <a:cubicBezTo>
                  <a:pt x="279174" y="413583"/>
                  <a:pt x="562351" y="504699"/>
                  <a:pt x="851865" y="557835"/>
                </a:cubicBezTo>
                <a:cubicBezTo>
                  <a:pt x="1139384" y="610607"/>
                  <a:pt x="1433899" y="633477"/>
                  <a:pt x="1731090" y="633817"/>
                </a:cubicBezTo>
                <a:cubicBezTo>
                  <a:pt x="2027940" y="633817"/>
                  <a:pt x="2322126" y="610607"/>
                  <a:pt x="2609974" y="557835"/>
                </a:cubicBezTo>
                <a:cubicBezTo>
                  <a:pt x="2899829" y="504699"/>
                  <a:pt x="3183006" y="413583"/>
                  <a:pt x="3462520" y="298247"/>
                </a:cubicBezTo>
                <a:cubicBezTo>
                  <a:pt x="3413822" y="247131"/>
                  <a:pt x="3365111" y="196366"/>
                  <a:pt x="3316084" y="146599"/>
                </a:cubicBezTo>
                <a:cubicBezTo>
                  <a:pt x="3267386" y="97173"/>
                  <a:pt x="3218359" y="48416"/>
                  <a:pt x="3169660" y="0"/>
                </a:cubicBezTo>
                <a:cubicBezTo>
                  <a:pt x="2936508" y="89777"/>
                  <a:pt x="2700704" y="162742"/>
                  <a:pt x="2459888" y="205782"/>
                </a:cubicBezTo>
                <a:cubicBezTo>
                  <a:pt x="2220727" y="248481"/>
                  <a:pt x="1976918" y="267641"/>
                  <a:pt x="1731090" y="267641"/>
                </a:cubicBezTo>
                <a:lnTo>
                  <a:pt x="1731090" y="267641"/>
                </a:lnTo>
                <a:close/>
              </a:path>
            </a:pathLst>
          </a:custGeom>
          <a:solidFill>
            <a:srgbClr val="508834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4"/>
          <p:cNvSpPr/>
          <p:nvPr>
            <p:custDataLst>
              <p:tags r:id="rId6"/>
            </p:custDataLst>
          </p:nvPr>
        </p:nvSpPr>
        <p:spPr>
          <a:xfrm>
            <a:off x="5582333" y="1164902"/>
            <a:ext cx="1111837" cy="1111837"/>
          </a:xfrm>
          <a:custGeom>
            <a:rect l="l" t="t" r="r" b="b"/>
            <a:pathLst>
              <a:path w="1218177" h="1218177">
                <a:moveTo>
                  <a:pt x="1218177" y="609088"/>
                </a:moveTo>
                <a:cubicBezTo>
                  <a:pt x="1218177" y="945481"/>
                  <a:pt x="945482" y="1218176"/>
                  <a:pt x="609089" y="1218176"/>
                </a:cubicBezTo>
                <a:cubicBezTo>
                  <a:pt x="272695" y="1218176"/>
                  <a:pt x="0" y="945481"/>
                  <a:pt x="0" y="609088"/>
                </a:cubicBezTo>
                <a:cubicBezTo>
                  <a:pt x="0" y="272695"/>
                  <a:pt x="272695" y="0"/>
                  <a:pt x="609089" y="0"/>
                </a:cubicBezTo>
                <a:cubicBezTo>
                  <a:pt x="945482" y="0"/>
                  <a:pt x="1218177" y="272695"/>
                  <a:pt x="1218177" y="609088"/>
                </a:cubicBezTo>
                <a:close/>
              </a:path>
            </a:pathLst>
          </a:custGeom>
          <a:solidFill>
            <a:srgbClr val="238C3B">
              <a:lumMod val="75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5"/>
          <p:cNvSpPr txBox="1"/>
          <p:nvPr>
            <p:custDataLst>
              <p:tags r:id="rId7"/>
            </p:custDataLst>
          </p:nvPr>
        </p:nvSpPr>
        <p:spPr>
          <a:xfrm>
            <a:off x="5481335" y="1459723"/>
            <a:ext cx="1313835" cy="524441"/>
          </a:xfrm>
          <a:prstGeom prst="rect">
            <a:avLst/>
          </a:prstGeom>
        </p:spPr>
        <p:txBody>
          <a:bodyPr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spc="300" err="1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实用</a:t>
            </a:r>
            <a:endParaRPr lang="zh-CN" altLang="en-US" sz="2000" b="1" spc="300" err="1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8" name="Freeform 6"/>
          <p:cNvSpPr/>
          <p:nvPr>
            <p:custDataLst>
              <p:tags r:id="rId8"/>
            </p:custDataLst>
          </p:nvPr>
        </p:nvSpPr>
        <p:spPr>
          <a:xfrm>
            <a:off x="7268255" y="1522866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38C3B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duotone>
              <a:prstClr val="black"/>
              <a:srgbClr val="1F74A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821607" y="1586088"/>
            <a:ext cx="367989" cy="224028"/>
          </a:xfrm>
          <a:prstGeom prst="rect">
            <a:avLst/>
          </a:prstGeom>
        </p:spPr>
      </p:pic>
      <p:sp>
        <p:nvSpPr>
          <p:cNvPr id="11" name="TextBox 8"/>
          <p:cNvSpPr txBox="1"/>
          <p:nvPr>
            <p:custDataLst>
              <p:tags r:id="rId11"/>
            </p:custDataLst>
          </p:nvPr>
        </p:nvSpPr>
        <p:spPr>
          <a:xfrm>
            <a:off x="7709320" y="1522015"/>
            <a:ext cx="1304002" cy="365978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设计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2" name="Picture 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>
            <a:duotone>
              <a:prstClr val="black"/>
              <a:srgbClr val="3498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3500000">
            <a:off x="4929258" y="2372333"/>
            <a:ext cx="280246" cy="170611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>
            <a:duotone>
              <a:prstClr val="black"/>
              <a:srgbClr val="3498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6016292" y="3005618"/>
            <a:ext cx="280246" cy="170611"/>
          </a:xfrm>
          <a:prstGeom prst="rect">
            <a:avLst/>
          </a:prstGeom>
        </p:spPr>
      </p:pic>
      <p:sp>
        <p:nvSpPr>
          <p:cNvPr id="15" name="TextBox 11"/>
          <p:cNvSpPr txBox="1"/>
          <p:nvPr>
            <p:custDataLst>
              <p:tags r:id="rId14"/>
            </p:custDataLst>
          </p:nvPr>
        </p:nvSpPr>
        <p:spPr>
          <a:xfrm>
            <a:off x="5540796" y="2558667"/>
            <a:ext cx="1313835" cy="384896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spc="300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图册</a:t>
            </a:r>
            <a:endParaRPr lang="zh-CN" altLang="en-US" b="1" spc="300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6" name="TextBox 12"/>
          <p:cNvSpPr txBox="1"/>
          <p:nvPr>
            <p:custDataLst>
              <p:tags r:id="rId15"/>
            </p:custDataLst>
          </p:nvPr>
        </p:nvSpPr>
        <p:spPr>
          <a:xfrm>
            <a:off x="5225566" y="3232133"/>
            <a:ext cx="1957014" cy="393012"/>
          </a:xfrm>
          <a:prstGeom prst="rect">
            <a:avLst/>
          </a:prstGeom>
        </p:spPr>
        <p:txBody>
          <a:bodyPr lIns="90000" tIns="46800" rIns="90000" bIns="46800" rtlCol="0" anchor="t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spc="300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设计</a:t>
            </a:r>
            <a:endParaRPr lang="zh-CN" altLang="en-US" b="1" spc="300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7" name="Picture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>
            <a:duotone>
              <a:prstClr val="black"/>
              <a:srgbClr val="1F74A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5998182" y="2362780"/>
            <a:ext cx="280246" cy="170611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18" name="Freeform 14"/>
          <p:cNvSpPr/>
          <p:nvPr>
            <p:custDataLst>
              <p:tags r:id="rId17"/>
            </p:custDataLst>
          </p:nvPr>
        </p:nvSpPr>
        <p:spPr>
          <a:xfrm>
            <a:off x="4626537" y="197551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5" y="378221"/>
                  <a:pt x="189111" y="378221"/>
                </a:cubicBezTo>
                <a:cubicBezTo>
                  <a:pt x="84667" y="378221"/>
                  <a:pt x="0" y="293555"/>
                  <a:pt x="0" y="189111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5"/>
          <p:cNvSpPr txBox="1"/>
          <p:nvPr>
            <p:custDataLst>
              <p:tags r:id="rId18"/>
            </p:custDataLst>
          </p:nvPr>
        </p:nvSpPr>
        <p:spPr>
          <a:xfrm>
            <a:off x="3361547" y="1976465"/>
            <a:ext cx="1318839" cy="365978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零件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0" name="Freeform 16"/>
          <p:cNvSpPr/>
          <p:nvPr>
            <p:custDataLst>
              <p:tags r:id="rId19"/>
            </p:custDataLst>
          </p:nvPr>
        </p:nvSpPr>
        <p:spPr>
          <a:xfrm>
            <a:off x="1873392" y="2815649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17"/>
          <p:cNvSpPr/>
          <p:nvPr>
            <p:custDataLst>
              <p:tags r:id="rId20"/>
            </p:custDataLst>
          </p:nvPr>
        </p:nvSpPr>
        <p:spPr>
          <a:xfrm>
            <a:off x="3145156" y="338242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18"/>
          <p:cNvSpPr/>
          <p:nvPr>
            <p:custDataLst>
              <p:tags r:id="rId21"/>
            </p:custDataLst>
          </p:nvPr>
        </p:nvSpPr>
        <p:spPr>
          <a:xfrm>
            <a:off x="4535578" y="375034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19"/>
          <p:cNvSpPr/>
          <p:nvPr>
            <p:custDataLst>
              <p:tags r:id="rId22"/>
            </p:custDataLst>
          </p:nvPr>
        </p:nvSpPr>
        <p:spPr>
          <a:xfrm>
            <a:off x="6101454" y="3921735"/>
            <a:ext cx="345204" cy="345204"/>
          </a:xfrm>
          <a:custGeom>
            <a:rect l="l" t="t" r="r" b="b"/>
            <a:pathLst>
              <a:path w="378221" h="378221">
                <a:moveTo>
                  <a:pt x="378221" y="189110"/>
                </a:moveTo>
                <a:cubicBezTo>
                  <a:pt x="378221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1" y="84666"/>
                  <a:pt x="378221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0"/>
          <p:cNvSpPr/>
          <p:nvPr>
            <p:custDataLst>
              <p:tags r:id="rId23"/>
            </p:custDataLst>
          </p:nvPr>
        </p:nvSpPr>
        <p:spPr>
          <a:xfrm>
            <a:off x="7770472" y="3720350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1"/>
          <p:cNvSpPr/>
          <p:nvPr>
            <p:custDataLst>
              <p:tags r:id="rId24"/>
            </p:custDataLst>
          </p:nvPr>
        </p:nvSpPr>
        <p:spPr>
          <a:xfrm>
            <a:off x="9107481" y="3271778"/>
            <a:ext cx="345204" cy="345204"/>
          </a:xfrm>
          <a:custGeom>
            <a:rect l="l" t="t" r="r" b="b"/>
            <a:pathLst>
              <a:path w="378221" h="378221">
                <a:moveTo>
                  <a:pt x="378222" y="189111"/>
                </a:moveTo>
                <a:cubicBezTo>
                  <a:pt x="378222" y="293555"/>
                  <a:pt x="293555" y="378221"/>
                  <a:pt x="189111" y="378221"/>
                </a:cubicBezTo>
                <a:cubicBezTo>
                  <a:pt x="84667" y="378221"/>
                  <a:pt x="0" y="293555"/>
                  <a:pt x="0" y="189111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2" y="84667"/>
                  <a:pt x="378222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2"/>
          <p:cNvSpPr/>
          <p:nvPr>
            <p:custDataLst>
              <p:tags r:id="rId25"/>
            </p:custDataLst>
          </p:nvPr>
        </p:nvSpPr>
        <p:spPr>
          <a:xfrm>
            <a:off x="10293617" y="266501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3"/>
          <p:cNvSpPr txBox="1"/>
          <p:nvPr>
            <p:custDataLst>
              <p:tags r:id="rId26"/>
            </p:custDataLst>
          </p:nvPr>
        </p:nvSpPr>
        <p:spPr>
          <a:xfrm>
            <a:off x="1412955" y="3242071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机械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8" name="TextBox 24"/>
          <p:cNvSpPr txBox="1"/>
          <p:nvPr>
            <p:custDataLst>
              <p:tags r:id="rId27"/>
            </p:custDataLst>
          </p:nvPr>
        </p:nvSpPr>
        <p:spPr>
          <a:xfrm>
            <a:off x="2728530" y="3832361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装置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9" name="TextBox 25"/>
          <p:cNvSpPr txBox="1"/>
          <p:nvPr>
            <p:custDataLst>
              <p:tags r:id="rId28"/>
            </p:custDataLst>
          </p:nvPr>
        </p:nvSpPr>
        <p:spPr>
          <a:xfrm>
            <a:off x="4115938" y="4162556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零件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1" name="TextBox 26"/>
          <p:cNvSpPr txBox="1"/>
          <p:nvPr>
            <p:custDataLst>
              <p:tags r:id="rId29"/>
            </p:custDataLst>
          </p:nvPr>
        </p:nvSpPr>
        <p:spPr>
          <a:xfrm>
            <a:off x="5686411" y="4366913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部分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2" name="TextBox 27"/>
          <p:cNvSpPr txBox="1"/>
          <p:nvPr>
            <p:custDataLst>
              <p:tags r:id="rId30"/>
            </p:custDataLst>
          </p:nvPr>
        </p:nvSpPr>
        <p:spPr>
          <a:xfrm>
            <a:off x="7350111" y="4167124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读者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4" name="TextBox 28"/>
          <p:cNvSpPr txBox="1"/>
          <p:nvPr>
            <p:custDataLst>
              <p:tags r:id="rId31"/>
            </p:custDataLst>
          </p:nvPr>
        </p:nvSpPr>
        <p:spPr>
          <a:xfrm>
            <a:off x="8663507" y="3713392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知识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5" name="TextBox 29"/>
          <p:cNvSpPr txBox="1"/>
          <p:nvPr>
            <p:custDataLst>
              <p:tags r:id="rId32"/>
            </p:custDataLst>
          </p:nvPr>
        </p:nvSpPr>
        <p:spPr>
          <a:xfrm>
            <a:off x="9940580" y="3137029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介绍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6" name="Freeform 30"/>
          <p:cNvSpPr/>
          <p:nvPr>
            <p:custDataLst>
              <p:tags r:id="rId33"/>
            </p:custDataLst>
          </p:nvPr>
        </p:nvSpPr>
        <p:spPr>
          <a:xfrm>
            <a:off x="1873392" y="4055924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1"/>
          <p:cNvSpPr/>
          <p:nvPr>
            <p:custDataLst>
              <p:tags r:id="rId34"/>
            </p:custDataLst>
          </p:nvPr>
        </p:nvSpPr>
        <p:spPr>
          <a:xfrm>
            <a:off x="3138864" y="462269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2"/>
          <p:cNvSpPr/>
          <p:nvPr>
            <p:custDataLst>
              <p:tags r:id="rId35"/>
            </p:custDataLst>
          </p:nvPr>
        </p:nvSpPr>
        <p:spPr>
          <a:xfrm>
            <a:off x="4535578" y="499061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3"/>
          <p:cNvSpPr/>
          <p:nvPr>
            <p:custDataLst>
              <p:tags r:id="rId36"/>
            </p:custDataLst>
          </p:nvPr>
        </p:nvSpPr>
        <p:spPr>
          <a:xfrm>
            <a:off x="6108833" y="5162011"/>
            <a:ext cx="345204" cy="345204"/>
          </a:xfrm>
          <a:custGeom>
            <a:rect l="l" t="t" r="r" b="b"/>
            <a:pathLst>
              <a:path w="378221" h="378221">
                <a:moveTo>
                  <a:pt x="378221" y="189110"/>
                </a:moveTo>
                <a:cubicBezTo>
                  <a:pt x="378221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1" y="84666"/>
                  <a:pt x="378221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34"/>
          <p:cNvSpPr/>
          <p:nvPr>
            <p:custDataLst>
              <p:tags r:id="rId37"/>
            </p:custDataLst>
          </p:nvPr>
        </p:nvSpPr>
        <p:spPr>
          <a:xfrm>
            <a:off x="7783661" y="4960626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2" y="84667"/>
                  <a:pt x="378222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35"/>
          <p:cNvSpPr/>
          <p:nvPr>
            <p:custDataLst>
              <p:tags r:id="rId38"/>
            </p:custDataLst>
          </p:nvPr>
        </p:nvSpPr>
        <p:spPr>
          <a:xfrm>
            <a:off x="9107481" y="4512053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36"/>
          <p:cNvSpPr/>
          <p:nvPr>
            <p:custDataLst>
              <p:tags r:id="rId39"/>
            </p:custDataLst>
          </p:nvPr>
        </p:nvSpPr>
        <p:spPr>
          <a:xfrm>
            <a:off x="10399124" y="3905294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37"/>
          <p:cNvSpPr txBox="1"/>
          <p:nvPr>
            <p:custDataLst>
              <p:tags r:id="rId40"/>
            </p:custDataLst>
          </p:nvPr>
        </p:nvSpPr>
        <p:spPr>
          <a:xfrm>
            <a:off x="1449279" y="4505528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实用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4" name="TextBox 38"/>
          <p:cNvSpPr txBox="1"/>
          <p:nvPr>
            <p:custDataLst>
              <p:tags r:id="rId41"/>
            </p:custDataLst>
          </p:nvPr>
        </p:nvSpPr>
        <p:spPr>
          <a:xfrm>
            <a:off x="2698912" y="5095819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内容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5" name="TextBox 39"/>
          <p:cNvSpPr txBox="1"/>
          <p:nvPr>
            <p:custDataLst>
              <p:tags r:id="rId42"/>
            </p:custDataLst>
          </p:nvPr>
        </p:nvSpPr>
        <p:spPr>
          <a:xfrm>
            <a:off x="4065073" y="5429639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应用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6" name="TextBox 40"/>
          <p:cNvSpPr txBox="1"/>
          <p:nvPr>
            <p:custDataLst>
              <p:tags r:id="rId43"/>
            </p:custDataLst>
          </p:nvPr>
        </p:nvSpPr>
        <p:spPr>
          <a:xfrm>
            <a:off x="5668882" y="5630371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各种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7" name="TextBox 41"/>
          <p:cNvSpPr txBox="1"/>
          <p:nvPr>
            <p:custDataLst>
              <p:tags r:id="rId44"/>
            </p:custDataLst>
          </p:nvPr>
        </p:nvSpPr>
        <p:spPr>
          <a:xfrm>
            <a:off x="7386435" y="5430582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通过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8" name="TextBox 42"/>
          <p:cNvSpPr txBox="1"/>
          <p:nvPr>
            <p:custDataLst>
              <p:tags r:id="rId45"/>
            </p:custDataLst>
          </p:nvPr>
        </p:nvSpPr>
        <p:spPr>
          <a:xfrm>
            <a:off x="8699831" y="4976850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常用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9" name="TextBox 43"/>
          <p:cNvSpPr txBox="1"/>
          <p:nvPr>
            <p:custDataLst>
              <p:tags r:id="rId46"/>
            </p:custDataLst>
          </p:nvPr>
        </p:nvSpPr>
        <p:spPr>
          <a:xfrm>
            <a:off x="9963715" y="4400487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选型</a:t>
            </a:r>
            <a:endParaRPr lang="zh-CN" altLang="en-US" sz="12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363720" y="272415"/>
            <a:ext cx="353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charset="-122"/>
                <a:ea typeface="微软雅黑"/>
              </a:rPr>
              <a:t>本书关键字分析思维导图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charset="-122"/>
              <a:ea typeface="微软雅黑"/>
            </a:endParaRPr>
          </a:p>
        </p:txBody>
      </p:sp>
    </p:spTree>
    <p:custDataLst>
      <p:tags r:id="rId47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内容摘要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3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952500" y="683260"/>
            <a:ext cx="10269220" cy="4324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0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987425" y="1156335"/>
            <a:ext cx="10353040" cy="49917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机械设计零件与实用装置图册》是一本集实用性、综合性、先进性于一体的机械设计工具书。本书详细介绍了各种机械零件和实用装置的设计、工作原理、技术参数等内容，为读者提供全面的机械设计知识，以帮助读者提高机械设计能力，更好地完成各种机械设计任务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在内容上，本书共分为五大部分。第一部分为常用机械零件，介绍了轴、轴承、螺栓、齿轮等常用零件的设计与选型，以及其材料、热处理、制造工艺等方面的知识。第二部分为常用传动装置，包括链传动、带传动、齿轮传动等装置的设计与选型，以及其工作原理、性能参数等方面的知识。第三部分为液压与气压传动装置，介绍了液压和气压传动装置的基本原理、元件组成、系统设计和应用实例等内容。第四部分为机电一体化装置，涵盖了电机、传感器、控制器等方面的知识，以及机电一体化系统的设计与应用。第五部分为现代设计方法与软件，介绍了CAD、CAE、CAM等现代设计方法与软件在机械设计中的应用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3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952500" y="683260"/>
            <a:ext cx="10269220" cy="4324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0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987425" y="1156335"/>
            <a:ext cx="10353040" cy="49917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本书还通过丰富的实例和图解，详细阐述了各种机械零件和实用装置的设计思路、计算方法、应用场景等内容，使得读者能够更加直观地理解机械设计的精髓。本书还注重理论与实践相结合，通过实际案例的分析和讲解，帮助读者更好地掌握机械设计的实际应用技能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机械设计零件与实用装置图册》是一本全面介绍机械设计知识的工具书，适合机械设计工程师、学生以及相关从业人员阅读和使用。通过阅读本书，读者可以深入了解各种机械零件和实用装置的设计与选型，提高机械设计能力，为未来的工程实践打下坚实的基础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精彩摘录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在科技日新月异的今天，机械设计作为一门综合性学科，将艺术与工程结合，创造出实用且具有美感的机械设备。《机械设计零件与实用装置图册》这本书，就像一座丰富的知识宝库，为读者展示了机械设计的无穷魅力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书中，零件的种类、特点和应用被详尽地描述。无论是微小的螺丝、轴承，还是庞大的齿轮、引擎，都被精心挑选出来，通过精美的插图和深入的解析，使读者能够直观地理解其工作原理和设计理念。每一个零件的设计背后，都蕴含着工程师们的巧思和汗水。它们如同艺术作品，精细而富有美感，满足了人们的实际需求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实用装置的介绍更是本书的一大亮点。从日常生活到工业生产，从精密仪器到大型设备，都有涉及。这些装置不仅功能强大，而且设计精良，它们以实际应用证明了机械设计的价值。装置的设计过程、技术难点以及解决方案都被一一详述，使得读者可以从中获得宝贵的实践经验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书中的精彩摘录更是犹如璀璨的明珠，将机械设计的精髓展现得淋漓尽致。例如，“机械设计不仅仅是技术的体现，更是艺术的追求。”这句话深刻地揭示了机械设计的本质。又如，“每一个完美的设计，都源于对细节的极致追求。”这句话提醒我们，细节决定成败，对于机械设计而言，更是如此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机械设计零件与实用装置图册》是一本极具价值的参考书籍。无论是对于初学者还是资深工程师，它都能提供宝贵的启示和灵感。这本书不仅教会我们如何设计和制造各种零件和装置，更重要的是，它让我们理解了机械设计的真正意义和价值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阅读感受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阅读感受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《机械设计零件与实用装置图册》：从理论到实践的桥梁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当我们谈论机械设计，很多人首先想到的是复杂的图纸、高深的公式和那些看似无止境的技术细节。然而，《机械设计零件与实用装置图册》为我们提供了一个全新的视角，它不仅仅是一本关于机械设计的图书，更是一个从理论走向实践的桥梁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https://d.book118.com/825040323002011044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10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1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COMBINE_RELATE_SLIDE_ID" val="background20176890_1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custom20177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树叶手绘风总结报告"/>
  <p:tag name="KSO_WM_UNIT_TYPE" val="a"/>
  <p:tag name="KSO_WM_UNIT_VALUE" val="10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1"/>
  <p:tag name="KSO_WM_UNIT_DIAGRAM_ISNUMVISUAL" val="0"/>
  <p:tag name="KSO_WM_UNIT_DIAGRAM_ISREFERUNIT" val="0"/>
  <p:tag name="KSO_WM_UNIT_HIGHLIGHT" val="0"/>
  <p:tag name="KSO_WM_UNIT_ID" val="custom20177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22"/>
</p:tagLst>
</file>

<file path=ppt/tags/tag171.xml><?xml version="1.0" encoding="utf-8"?>
<p:tagLst xmlns:p="http://schemas.openxmlformats.org/presentationml/2006/main">
  <p:tag name="KSO_WM_BEAUTIFY_FLAG" val="#wm#"/>
  <p:tag name="KSO_WM_COMBINE_RELATE_SLIDE_ID" val="background20176890_1"/>
  <p:tag name="KSO_WM_SLIDE_ID" val="custom20177418_1"/>
  <p:tag name="KSO_WM_SLIDE_INDEX" val="1"/>
  <p:tag name="KSO_WM_SLIDE_ITEM_CNT" val="0"/>
  <p:tag name="KSO_WM_SLIDE_LAYOUT" val="a_b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1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3_4"/>
  <p:tag name="KSO_WM_UNIT_INDEX" val="1_3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27679_6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27679_6*l_h_i*1_6_3"/>
  <p:tag name="KSO_WM_UNIT_INDEX" val="1_6_3"/>
  <p:tag name="KSO_WM_UNIT_LAYERLEVEL" val="1_1_1"/>
  <p:tag name="KSO_WM_UNIT_TEXT_FILL_FORE_SCHEMECOLOR_INDEX" val="2"/>
  <p:tag name="KSO_WM_UNIT_TEXT_FILL_TYPE" val="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6_4"/>
  <p:tag name="KSO_WM_UNIT_INDEX" val="1_6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6_2"/>
  <p:tag name="KSO_WM_UNIT_INDEX" val="1_6_2"/>
  <p:tag name="KSO_WM_UNIT_LAYERLEVEL" val="1_1_1"/>
  <p:tag name="KSO_WM_UNIT_SUBTYPE" val="d"/>
  <p:tag name="KSO_WM_UNIT_TEXT_FILL_FORE_SCHEMECOLOR_INDEX" val="10"/>
  <p:tag name="KSO_WM_UNIT_TEXT_FILL_TYPE" val="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0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1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i*1_1_2_3"/>
  <p:tag name="KSO_WM_UNIT_INDEX" val="1_1_2_3"/>
  <p:tag name="KSO_WM_UNIT_LAYERLEVEL" val="1_1_1_1"/>
  <p:tag name="KSO_WM_UNIT_TYPE" val="p_h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5"/>
  <p:tag name="KSO_WM_UNIT_FILL_TYPE" val="1"/>
  <p:tag name="KSO_WM_UNIT_HIGHLIGHT" val="0"/>
  <p:tag name="KSO_WM_UNIT_ID" val="diagram20200914_1*p_h_h_i*1_1_2_1"/>
  <p:tag name="KSO_WM_UNIT_INDEX" val="1_1_2_1"/>
  <p:tag name="KSO_WM_UNIT_LAYERLEVEL" val="1_1_1_1"/>
  <p:tag name="KSO_WM_UNIT_TYPE" val="p_h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i*1_1_2_2_1"/>
  <p:tag name="KSO_WM_UNIT_INDEX" val="1_1_2_2_1"/>
  <p:tag name="KSO_WM_UNIT_LAYERLEVEL" val="1_1_1_1_1"/>
  <p:tag name="KSO_WM_UNIT_TYPE" val="p_h_h_h_i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5"/>
  <p:tag name="KSO_WM_UNIT_FILL_TYPE" val="1"/>
  <p:tag name="KSO_WM_UNIT_HIGHLIGHT" val="0"/>
  <p:tag name="KSO_WM_UNIT_ID" val="diagram20200914_1*p_h_i*1_1_1"/>
  <p:tag name="KSO_WM_UNIT_INDEX" val="1_1_1"/>
  <p:tag name="KSO_WM_UNIT_LAYERLEVEL" val="1_1_1"/>
  <p:tag name="KSO_WM_UNIT_TYPE" val="p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a*1_1_1"/>
  <p:tag name="KSO_WM_UNIT_INDEX" val="1_1_1"/>
  <p:tag name="KSO_WM_UNIT_ISCONTENTSTITLE" val="0"/>
  <p:tag name="KSO_WM_UNIT_LAYERLEVEL" val="1_1_1"/>
  <p:tag name="KSO_WM_UNIT_NOCLEAR" val="0"/>
  <p:tag name="KSO_WM_UNIT_PRESET_TEXT" val="添加标题"/>
  <p:tag name="KSO_WM_UNIT_TYPE" val="p_h_a"/>
  <p:tag name="KSO_WM_UNIT_USESOURCEFORMAT_APPLY" val="1"/>
  <p:tag name="KSO_WM_UNIT_VALUE" val="5"/>
</p:tagLst>
</file>

<file path=ppt/tags/tag21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5"/>
  <p:tag name="KSO_WM_UNIT_FILL_TYPE" val="1"/>
  <p:tag name="KSO_WM_UNIT_HIGHLIGHT" val="0"/>
  <p:tag name="KSO_WM_UNIT_ID" val="diagram20200914_1*p_h_h_i*1_1_1_1"/>
  <p:tag name="KSO_WM_UNIT_INDEX" val="1_1_1_1"/>
  <p:tag name="KSO_WM_UNIT_LAYERLEVEL" val="1_1_1_1"/>
  <p:tag name="KSO_WM_UNIT_TYPE" val="p_h_h_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i*1_1_1_2"/>
  <p:tag name="KSO_WM_UNIT_INDEX" val="1_1_1_2"/>
  <p:tag name="KSO_WM_UNIT_LAYERLEVEL" val="1_1_1_1"/>
  <p:tag name="KSO_WM_UNIT_TYPE" val="p_h_h_i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a*1_1_1_1"/>
  <p:tag name="KSO_WM_UNIT_INDEX" val="1_1_1_1"/>
  <p:tag name="KSO_WM_UNIT_ISCONTENTSTITLE" val="0"/>
  <p:tag name="KSO_WM_UNIT_LAYERLEVEL" val="1_1_1_1"/>
  <p:tag name="KSO_WM_UNIT_NOCLEAR" val="0"/>
  <p:tag name="KSO_WM_UNIT_PRESET_TEXT" val="添加标题"/>
  <p:tag name="KSO_WM_UNIT_TYPE" val="p_h_h_a"/>
  <p:tag name="KSO_WM_UNIT_USESOURCEFORMAT_APPLY" val="1"/>
  <p:tag name="KSO_WM_UNIT_VALUE" val="4"/>
</p:tagLst>
</file>

<file path=ppt/tags/tag22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i*1_1_2_1_1"/>
  <p:tag name="KSO_WM_UNIT_INDEX" val="1_1_2_1_1"/>
  <p:tag name="KSO_WM_UNIT_LAYERLEVEL" val="1_1_1_1_1"/>
  <p:tag name="KSO_WM_UNIT_TYPE" val="p_h_h_h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i*1_1_2_2_2"/>
  <p:tag name="KSO_WM_UNIT_INDEX" val="1_1_2_2_2"/>
  <p:tag name="KSO_WM_UNIT_LAYERLEVEL" val="1_1_1_1_1"/>
  <p:tag name="KSO_WM_UNIT_TYPE" val="p_h_h_h_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a*1_1_2_1"/>
  <p:tag name="KSO_WM_UNIT_INDEX" val="1_1_2_1"/>
  <p:tag name="KSO_WM_UNIT_ISCONTENTSTITLE" val="0"/>
  <p:tag name="KSO_WM_UNIT_LAYERLEVEL" val="1_1_1_1"/>
  <p:tag name="KSO_WM_UNIT_NOCLEAR" val="0"/>
  <p:tag name="KSO_WM_UNIT_PRESET_TEXT" val="添加标题"/>
  <p:tag name="KSO_WM_UNIT_TYPE" val="p_h_h_a"/>
  <p:tag name="KSO_WM_UNIT_USESOURCEFORMAT_APPLY" val="1"/>
  <p:tag name="KSO_WM_UNIT_VALUE" val="5"/>
</p:tagLst>
</file>

<file path=ppt/tags/tag22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a*1_1_2_2_1"/>
  <p:tag name="KSO_WM_UNIT_INDEX" val="1_1_2_2_1"/>
  <p:tag name="KSO_WM_UNIT_ISCONTENTSTITLE" val="0"/>
  <p:tag name="KSO_WM_UNIT_LAYERLEVEL" val="1_1_1_1_1"/>
  <p:tag name="KSO_WM_UNIT_NOCLEAR" val="0"/>
  <p:tag name="KSO_WM_UNIT_PRESET_TEXT" val="添加标题"/>
  <p:tag name="KSO_WM_UNIT_TYPE" val="p_h_h_h_a"/>
  <p:tag name="KSO_WM_UNIT_USESOURCEFORMAT_APPLY" val="1"/>
  <p:tag name="KSO_WM_UNIT_VALUE" val="9"/>
</p:tagLst>
</file>

<file path=ppt/tags/tag22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14"/>
  <p:tag name="KSO_WM_UNIT_FILL_TYPE" val="1"/>
  <p:tag name="KSO_WM_UNIT_HIGHLIGHT" val="0"/>
  <p:tag name="KSO_WM_UNIT_ID" val="diagram20200914_1*p_h_h_i*1_1_2_2"/>
  <p:tag name="KSO_WM_UNIT_INDEX" val="1_1_2_2"/>
  <p:tag name="KSO_WM_UNIT_LAYERLEVEL" val="1_1_1_1"/>
  <p:tag name="KSO_WM_UNIT_TYPE" val="p_h_h_i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i*1_1_2_1_2"/>
  <p:tag name="KSO_WM_UNIT_INDEX" val="1_1_2_1_2"/>
  <p:tag name="KSO_WM_UNIT_LAYERLEVEL" val="1_1_1_1_1"/>
  <p:tag name="KSO_WM_UNIT_TYPE" val="p_h_h_h_i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a*1_1_2_1_1"/>
  <p:tag name="KSO_WM_UNIT_INDEX" val="1_1_2_1_1"/>
  <p:tag name="KSO_WM_UNIT_ISCONTENTSTITLE" val="0"/>
  <p:tag name="KSO_WM_UNIT_LAYERLEVEL" val="1_1_1_1_1"/>
  <p:tag name="KSO_WM_UNIT_NOCLEAR" val="0"/>
  <p:tag name="KSO_WM_UNIT_PRESET_TEXT" val="添加标题"/>
  <p:tag name="KSO_WM_UNIT_TYPE" val="p_h_h_h_a"/>
  <p:tag name="KSO_WM_UNIT_USESOURCEFORMAT_APPLY" val="1"/>
  <p:tag name="KSO_WM_UNIT_VALUE" val="4"/>
</p:tagLst>
</file>

<file path=ppt/tags/tag22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1_1"/>
  <p:tag name="KSO_WM_UNIT_INDEX" val="1_1_2_2_1_1"/>
  <p:tag name="KSO_WM_UNIT_LAYERLEVEL" val="1_1_1_1_1_1"/>
  <p:tag name="KSO_WM_UNIT_TYPE" val="p_h_h_h_h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2_1"/>
  <p:tag name="KSO_WM_UNIT_INDEX" val="1_1_2_2_2_1"/>
  <p:tag name="KSO_WM_UNIT_LAYERLEVEL" val="1_1_1_1_1_1"/>
  <p:tag name="KSO_WM_UNIT_TYPE" val="p_h_h_h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3_1"/>
  <p:tag name="KSO_WM_UNIT_INDEX" val="1_1_2_2_3_1"/>
  <p:tag name="KSO_WM_UNIT_LAYERLEVEL" val="1_1_1_1_1_1"/>
  <p:tag name="KSO_WM_UNIT_TYPE" val="p_h_h_h_h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4_1"/>
  <p:tag name="KSO_WM_UNIT_INDEX" val="1_1_2_2_4_1"/>
  <p:tag name="KSO_WM_UNIT_LAYERLEVEL" val="1_1_1_1_1_1"/>
  <p:tag name="KSO_WM_UNIT_TYPE" val="p_h_h_h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5_1"/>
  <p:tag name="KSO_WM_UNIT_INDEX" val="1_1_2_2_5_1"/>
  <p:tag name="KSO_WM_UNIT_LAYERLEVEL" val="1_1_1_1_1_1"/>
  <p:tag name="KSO_WM_UNIT_TYPE" val="p_h_h_h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6_1"/>
  <p:tag name="KSO_WM_UNIT_INDEX" val="1_1_2_2_6_1"/>
  <p:tag name="KSO_WM_UNIT_LAYERLEVEL" val="1_1_1_1_1_1"/>
  <p:tag name="KSO_WM_UNIT_TYPE" val="p_h_h_h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7_1"/>
  <p:tag name="KSO_WM_UNIT_INDEX" val="1_1_2_2_7_1"/>
  <p:tag name="KSO_WM_UNIT_LAYERLEVEL" val="1_1_1_1_1_1"/>
  <p:tag name="KSO_WM_UNIT_TYPE" val="p_h_h_h_h_i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1_1"/>
  <p:tag name="KSO_WM_UNIT_INDEX" val="1_1_2_2_1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3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2_1"/>
  <p:tag name="KSO_WM_UNIT_INDEX" val="1_1_2_2_2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3_1"/>
  <p:tag name="KSO_WM_UNIT_INDEX" val="1_1_2_2_3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3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4_1"/>
  <p:tag name="KSO_WM_UNIT_INDEX" val="1_1_2_2_4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4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5_1"/>
  <p:tag name="KSO_WM_UNIT_INDEX" val="1_1_2_2_5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4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6_1"/>
  <p:tag name="KSO_WM_UNIT_INDEX" val="1_1_2_2_6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4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7_1"/>
  <p:tag name="KSO_WM_UNIT_INDEX" val="1_1_2_2_7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4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1_1_1"/>
  <p:tag name="KSO_WM_UNIT_INDEX" val="1_1_2_2_1_1_1"/>
  <p:tag name="KSO_WM_UNIT_LAYERLEVEL" val="1_1_1_1_1_1_1"/>
  <p:tag name="KSO_WM_UNIT_TYPE" val="p_h_h_h_h_h_i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2_1_1"/>
  <p:tag name="KSO_WM_UNIT_INDEX" val="1_1_2_2_2_1_1"/>
  <p:tag name="KSO_WM_UNIT_LAYERLEVEL" val="1_1_1_1_1_1_1"/>
  <p:tag name="KSO_WM_UNIT_TYPE" val="p_h_h_h_h_h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3_1_1"/>
  <p:tag name="KSO_WM_UNIT_INDEX" val="1_1_2_2_3_1_1"/>
  <p:tag name="KSO_WM_UNIT_LAYERLEVEL" val="1_1_1_1_1_1_1"/>
  <p:tag name="KSO_WM_UNIT_TYPE" val="p_h_h_h_h_h_i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4_1_1"/>
  <p:tag name="KSO_WM_UNIT_INDEX" val="1_1_2_2_4_1_1"/>
  <p:tag name="KSO_WM_UNIT_LAYERLEVEL" val="1_1_1_1_1_1_1"/>
  <p:tag name="KSO_WM_UNIT_TYPE" val="p_h_h_h_h_h_i"/>
  <p:tag name="KSO_WM_UNIT_USESOURCEFORMAT_APPLY" val="1"/>
</p:tagLst>
</file>

<file path=ppt/tags/tag24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5_1_1"/>
  <p:tag name="KSO_WM_UNIT_INDEX" val="1_1_2_2_5_1_1"/>
  <p:tag name="KSO_WM_UNIT_LAYERLEVEL" val="1_1_1_1_1_1_1"/>
  <p:tag name="KSO_WM_UNIT_TYPE" val="p_h_h_h_h_h_i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6_1_1"/>
  <p:tag name="KSO_WM_UNIT_INDEX" val="1_1_2_2_6_1_1"/>
  <p:tag name="KSO_WM_UNIT_LAYERLEVEL" val="1_1_1_1_1_1_1"/>
  <p:tag name="KSO_WM_UNIT_TYPE" val="p_h_h_h_h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7_1_1"/>
  <p:tag name="KSO_WM_UNIT_INDEX" val="1_1_2_2_7_1_1"/>
  <p:tag name="KSO_WM_UNIT_LAYERLEVEL" val="1_1_1_1_1_1_1"/>
  <p:tag name="KSO_WM_UNIT_TYPE" val="p_h_h_h_h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1_1_1"/>
  <p:tag name="KSO_WM_UNIT_INDEX" val="1_1_2_2_1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2_1_1"/>
  <p:tag name="KSO_WM_UNIT_INDEX" val="1_1_2_2_2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3_1_1"/>
  <p:tag name="KSO_WM_UNIT_INDEX" val="1_1_2_2_3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4_1_1"/>
  <p:tag name="KSO_WM_UNIT_INDEX" val="1_1_2_2_4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5_1_1"/>
  <p:tag name="KSO_WM_UNIT_INDEX" val="1_1_2_2_5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6_1_1"/>
  <p:tag name="KSO_WM_UNIT_INDEX" val="1_1_2_2_6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7_1_1"/>
  <p:tag name="KSO_WM_UNIT_INDEX" val="1_1_2_2_7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5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5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6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6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6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7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73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7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7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7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7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80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8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8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8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8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9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9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0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0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1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1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1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2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2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2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2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3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3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4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Office 主题​​">
  <a:themeElements>
    <a:clrScheme name="自定义 120">
      <a:dk1>
        <a:srgbClr val="000000"/>
      </a:dk1>
      <a:lt1>
        <a:srgbClr val="FFFFFF"/>
      </a:lt1>
      <a:dk2>
        <a:srgbClr val="ECF4EC"/>
      </a:dk2>
      <a:lt2>
        <a:srgbClr val="FFFFFF"/>
      </a:lt2>
      <a:accent1>
        <a:srgbClr val="238C3B"/>
      </a:accent1>
      <a:accent2>
        <a:srgbClr val="508834"/>
      </a:accent2>
      <a:accent3>
        <a:srgbClr val="63822C"/>
      </a:accent3>
      <a:accent4>
        <a:srgbClr val="727C27"/>
      </a:accent4>
      <a:accent5>
        <a:srgbClr val="7E7427"/>
      </a:accent5>
      <a:accent6>
        <a:srgbClr val="896D2A"/>
      </a:accent6>
      <a:hlink>
        <a:srgbClr val="1371ED"/>
      </a:hlink>
      <a:folHlink>
        <a:srgbClr val="B759BC"/>
      </a:folHlink>
    </a:clrScheme>
    <a:fontScheme name="自定义 1">
      <a:majorFont>
        <a:latin typeface="微软雅黑"/>
        <a:ea typeface="汉仪旗黑-85S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16</Slides>
  <Notes>15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微软雅黑</vt:lpstr>
      <vt:lpstr>汉仪旗黑-85S</vt:lpstr>
      <vt:lpstr>仿宋</vt:lpstr>
      <vt:lpstr>Calibri Light</vt:lpstr>
      <vt:lpstr>思源黑体 CN Bold</vt:lpstr>
      <vt:lpstr>Office Theme</vt:lpstr>
      <vt:lpstr>机械设计零件与实用装置图册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2024-09-06T03:17:17.247</cp:lastPrinted>
  <dcterms:created xsi:type="dcterms:W3CDTF">2024-09-05T19:17:17Z</dcterms:created>
  <dcterms:modified xsi:type="dcterms:W3CDTF">2024-09-05T19:17:24Z</dcterms:modified>
</cp:coreProperties>
</file>