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5607C-8F1A-4815-A3AA-F35775812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C9849-9DF9-46FE-9F87-96617E63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3C8AE-267B-4E0A-BD14-2628EF396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728B0-5218-4898-B8E0-ECF7A2DC7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3FB5A-B88D-4301-AAAB-95FD3ED61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E32F9-88ED-4A72-8ABE-788F10CD2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053F95-201B-47FC-AB8C-74FBAB2F5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DC0C2-3EFA-4307-BFBB-467361A0C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69A71-6907-475D-B602-E97B2BB01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8651F-8697-40F9-B3AF-03BAE2ACE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A06DB-E14C-486B-B3E4-9C1702085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412302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文创产品营销策略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文创产品概述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品牌建设与传播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销售渠道与推广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文创产品概述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94" b="59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文创产品是指以文化为创意基础，通过设计、制造、销售等环节，将文化元素与实用物品相结合，满足消费者精神文化需求的产品。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文创产品可以根据文化元素的不同，分为艺术衍生品、历史文化产品、地域特色产品等。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情感性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文创产品的特点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文创产品以文化为基础，具有独特的文化内涵和价值。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文创产品通过创意设计，将文化元素与实用物品相结合，具有新颖性和独特性。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文创产品能够引发消费者的情感共鸣，满足其精神文化需求。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文创产品不仅具有观赏价值，还具有实用价值，能够满足消费者的实际需求。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3" b="2631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文创产品的市场现状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随着消费者对精神文化需求的增加，文创产品的市场规模不断扩大。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文创产品市场竞争激烈，各类品牌、设计师不断涌现。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文创产品的消费群体以年轻人为主，他们注重个性化和独特性，对文化创意产品有较高的接受度和需求。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分析目标客户群体的需求、购买习惯、消费能力等，以便更好地定位产品和服务。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评估市场规模和潜在增长空间，了解市场趋势和未来发展方向。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根据客户需求、购买行为等因素将市场细分为不同的子市场，以便更有针对性地开展营销活动。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了解竞争对手的产品、价格、渠道、促销策略等，以便制定更具竞争力的策略。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评估企业在市场中的地位，包括市场份额、品牌知名度等，以便更好地制定营销策略。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分析企业自身的优势和劣势，以便在竞争中发挥自身优势，弥补不足。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590" r="295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塑造独特的品牌形象，提高品牌知名度和美誉度，增强客户忠诚度。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根据目标市场和客户需求，明确产品的定位和特点，以便更好地满足客户需求。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通过独特的设计、功能、品牌形象等方式，使产品在市场中具有差异化优势，提高竞争力。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选择合适的销售渠道，包括线上和线下渠道，建立广泛的销售网络，提高产品覆盖率。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根据市场需求和产品特点，制定合适的产品策略，包括产品定价、包装、品质等方面的策略。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制定合理的宣传策略，包括广告投放、公关活动、社交媒体营销等宣传方式，提高品牌知名度和美誉度。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制定有效的促销策略，包括折扣、赠品、积分等促销方式，吸引客户购买，提高销售量。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品牌建设与传播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品牌故事与文化内涵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文创产品的文化内涵是其独特卖点之一。深入挖掘产品所涉及的文化元素，将其融入产品设计和营销中，能够提升产品的文化价值和市场竞争力。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每个文创产品背后都有一个独特的故事，它反映了品牌的文化内涵和价值观。通过讲述品牌故事，可以吸引消费者对产品产生情感共鸣，增强品牌忠诚度。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通过独特、鲜明的品牌形象设计，使文创产品在市场上脱颖而出。这包括商标、包装、VI系统等方面的设计，以及品牌色彩、字体、图形等视觉元素的统一规划。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通过多种渠道和媒介进行品牌传播，提高品牌的知名度和美誉度。这包括广告、公关、活动、口碑营销等多种方式，以及线上线下的全渠道传播策略。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品牌形象设计与传播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8" r="250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与其他品牌或IP进行合作，共同推出联名产品或活动，扩大品牌影响力。通过合作可以共享双方资源，实现优势互补，提升市场竞争力。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将不同领域的元素进行跨界融合，创造出新颖、独特的营销方式。例如，将文创产品与时尚、科技、美食等领域进行跨界合作，打破传统界限，吸引更多目标受众。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品牌合作与跨界营销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https://d.book118.com/825041230202011043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2024-09-05T09:10:16.540</cp:lastPrinted>
  <dcterms:created xsi:type="dcterms:W3CDTF">2024-09-05T01:10:16Z</dcterms:created>
  <dcterms:modified xsi:type="dcterms:W3CDTF">2024-09-05T01:10:18Z</dcterms:modified>
</cp:coreProperties>
</file>