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32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B9465-61CE-43A7-BDDE-3867F2DE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80A8A-1BC1-4875-96A1-16DE73E76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C1841-A132-43CE-934E-FEE8228E4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D6F9F-F227-4159-B5AD-3959B4C12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09C5A-035D-41A2-8738-5F5EA312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88A532-BF89-46DB-809C-9E162B59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BC8C1-5F15-4409-91F3-E5E774C8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60483-EA23-4CF1-8A1A-4E9F8612E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EA84C-E210-46E3-9B2E-6B3C82693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DCD55-2686-475F-9649-EB1C0E35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D112E-F882-441C-804C-132C4B8C9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311" r:id="rId2"/>
    <p:sldLayoutId id="2147498312" r:id="rId3"/>
    <p:sldLayoutId id="2147498313" r:id="rId4"/>
    <p:sldLayoutId id="2147498314" r:id="rId5"/>
    <p:sldLayoutId id="2147498315" r:id="rId6"/>
    <p:sldLayoutId id="2147498316" r:id="rId7"/>
    <p:sldLayoutId id="2147498317" r:id="rId8"/>
    <p:sldLayoutId id="2147498318" r:id="rId9"/>
    <p:sldLayoutId id="2147498319" r:id="rId10"/>
    <p:sldLayoutId id="21474983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42130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人物通讯群文阅读教学设计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群文阅读的教学目标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群文阅读的教学内容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群文阅读的教学评价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群文阅读的教学实践与反思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群文阅读的教学目标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https://d.book118.com/825042130240011040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人物通讯群文阅读教学设计</vt:lpstr>
      <vt:lpstr>目录</vt:lpstr>
      <vt:lpstr>群文阅读的教学目标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2024-08-31T22:16:12.985</cp:lastPrinted>
  <dcterms:created xsi:type="dcterms:W3CDTF">2024-08-31T14:16:13Z</dcterms:created>
  <dcterms:modified xsi:type="dcterms:W3CDTF">2024-08-31T14:16:14Z</dcterms:modified>
</cp:coreProperties>
</file>