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AB3E140-4C38-49D2-A090-03D10CEAD9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71DAEA-7551-40F7-87E3-B0B6F96A54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4C619D-71B2-450F-9E52-83F36CDA90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078ED92-C083-46FC-BEB6-4584E5E414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4404F24-8883-4FB8-9160-B43ADF3EEEE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AF9D0F8-61A3-4A38-B94C-6508CFF1277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A074AD0-F48F-40A6-B8FC-81378767A0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C2EE3B-8C21-43EA-BB73-36A4CAF730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E3FB51-3C94-4CD3-9894-13EFA8A5D2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2DB3F2-0A7A-4497-AE25-CA5D0128A2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E5FEC0-6F0F-44D9-B89A-E86CD92687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5043213022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水利工程施工质量验收规范对施工设备租赁管理的要求</a:t>
            </a:r>
          </a:p>
        </p:txBody>
      </p:sp>
      <p:sp>
        <p:nvSpPr>
          <p:cNvPr id="3" name="AutoShape 3"/>
          <p:cNvSpPr/>
          <p:nvPr/>
        </p:nvSpPr>
        <p:spPr>
          <a:xfrm>
            <a:off x="3887301" y="4906518"/>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a:t>
            </a:r>
            <a:endParaRPr lang="en-US" sz="1100"/>
          </a:p>
        </p:txBody>
      </p:sp>
      <p:sp>
        <p:nvSpPr>
          <p:cNvPr id="4" name="AutoShape 4"/>
          <p:cNvSpPr/>
          <p:nvPr/>
        </p:nvSpPr>
        <p:spPr>
          <a:xfrm>
            <a:off x="6497278" y="4906518"/>
            <a:ext cx="2419908"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汇报时间：</a:t>
            </a:r>
            <a:endParaRPr lang="en-US" sz="1100"/>
          </a:p>
        </p:txBody>
      </p:sp>
      <p:sp>
        <p:nvSpPr>
          <p:cNvPr id="5" name="AutoShape 5"/>
          <p:cNvSpPr/>
          <p:nvPr/>
        </p:nvSpPr>
        <p:spPr>
          <a:xfrm>
            <a:off x="240326" y="276691"/>
            <a:ext cx="1591602" cy="4191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endParaRPr lang="en-US" sz="1800" b="1">
              <a:solidFill>
                <a:schemeClr val="accent1">
                  <a:alpha val="100000"/>
                </a:schemeClr>
              </a:solidFill>
              <a:latin typeface="Microsoft Yahei"/>
              <a:ea typeface="Microsoft Yahei"/>
              <a:cs typeface="Microsoft Yahei"/>
            </a:endParaRPr>
          </a:p>
        </p:txBody>
      </p:sp>
      <p:sp>
        <p:nvSpPr>
          <p:cNvPr id="8" name="AutoShape 8"/>
          <p:cNvSpPr/>
          <p:nvPr/>
        </p:nvSpPr>
        <p:spPr>
          <a:xfrm>
            <a:off x="1634706" y="6115727"/>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ING</a:t>
            </a:r>
            <a:endParaRPr lang="en-US" sz="1100"/>
          </a:p>
        </p:txBody>
      </p:sp>
      <p:sp>
        <p:nvSpPr>
          <p:cNvPr id="9" name="AutoShape 9"/>
          <p:cNvSpPr/>
          <p:nvPr/>
        </p:nvSpPr>
        <p:spPr>
          <a:xfrm>
            <a:off x="8181391" y="6099640"/>
            <a:ext cx="3351690"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endParaRPr lang="en-US" sz="1200">
              <a:solidFill>
                <a:srgbClr val="000000">
                  <a:alpha val="100000"/>
                </a:srgbClr>
              </a:solidFill>
              <a:latin typeface="Microsoft Yahei"/>
              <a:ea typeface="Microsoft Yahei"/>
              <a:cs typeface="Microsoft Yahei"/>
            </a:endParaRP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endParaRPr lang="en-US" sz="1200">
              <a:solidFill>
                <a:srgbClr val="000000">
                  <a:alpha val="100000"/>
                </a:srgbClr>
              </a:solidFill>
              <a:latin typeface="Microsoft Yahei"/>
              <a:ea typeface="Microsoft Yahei"/>
              <a:cs typeface="Microsoft Yahei"/>
            </a:endParaRP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endParaRPr lang="en-US" sz="1200">
              <a:solidFill>
                <a:srgbClr val="000000">
                  <a:alpha val="100000"/>
                </a:srgbClr>
              </a:solidFill>
              <a:latin typeface="Microsoft Yahei"/>
              <a:ea typeface="Microsoft Yahei"/>
              <a:cs typeface="Microsoft Yahei"/>
            </a:endParaRP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endParaRPr lang="en-US" sz="1200">
              <a:solidFill>
                <a:srgbClr val="000000">
                  <a:alpha val="100000"/>
                </a:srgbClr>
              </a:solidFill>
              <a:latin typeface="Microsoft Yahei"/>
              <a:ea typeface="Microsoft Yahei"/>
              <a:cs typeface="Microsoft Yahei"/>
            </a:endParaRP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水利工程施工质量验收规范概述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水利工程施工设备租赁管理规定</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水利工程施工质量验收规范对施工设备的要求</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水利工程施工设备租赁管理的实践与案例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水利工程施工质量验收规范概述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740" r="1574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水利工程施工质量验收规范是一套用于评估水利工程施工质量的准则和标准。</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确保水利工程在施工完成后能够满足设计要求，保障工程安全、稳定运行，同时为施工质量的评估和验收提供依据。</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验收规范的定义和目的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提高工程效益</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高质量的水利工程能够更好地发挥其防洪、灌溉、供水等效益，为社会和经济发展提供支撑。</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保障工程质量</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通过严格遵守验收规范，可以确保水利工程的施工质量，降低工程安全风险。</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维护社会稳定</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水利工程作为国家基础设施，其质量和安全直接关系到人民群众的生命财产安全，因此，严格的质量控制和验收对于维护社会稳定具有重要意义。</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7875" r="178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792" r="1679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7250" b="172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水利工程施工质量验收规范伴随着水利工程的发展而不断完善，从最初的施工经验总结到形成系统的规范标准，经历了漫长的发展历程。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随着科技的进步和水利工程建设的需要，验收规范也在不断更新和完善，以适应新的施工技术和质量要求。未来，随着新材料、新工艺、新方法的广泛应用，验收规范将进一步得到补充和完善。</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验收规范的历史和发展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水利工程施工设备租赁管理规定</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租赁设备的范围和要求</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租赁设备应符合国家相关安全技术标准，并具有合格证明文件。</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租赁设备应满足施工需要，具备适用性和可靠性。</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租赁设备应具备完整的技术资料和档案，以便进行维护和保养。</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在租赁设备进场前，应进行验收，确保设备符合要求。</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验收应包括设备外观、性能、安全等方面的检查。</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验收不合格的设备应退回租赁公司或进行维修，不得进入施工现场。</a:t>
              </a:r>
            </a:p>
          </p:txBody>
        </p:sp>
      </p:grpSp>
      <p:pic>
        <p:nvPicPr>
          <p:cNvPr id="14" name="Picture 14"/>
          <p:cNvPicPr>
            <a:picLocks noChangeAspect="1"/>
          </p:cNvPicPr>
          <p:nvPr/>
        </p:nvPicPr>
        <p:blipFill>
          <a:blip r:embed="rId2"/>
          <a:srcRect l="16625" r="16625"/>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67" r="16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租赁设备的验收程序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16667" b="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施工单位应按照租赁合同约定，及时通知租赁公司进行维修或更换。</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施工单位应建立租赁设备的维护和保养制度，确保设备正常运行。</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施工单位应定期对租赁设备进行检查、保养和维修，并做好记录。</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租赁设备的维护和保养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https://d.book118.com/825043213022011121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2024-09-23T23:17:12.795</cp:lastPrinted>
  <dcterms:created xsi:type="dcterms:W3CDTF">2024-09-23T15:17:12Z</dcterms:created>
  <dcterms:modified xsi:type="dcterms:W3CDTF">2024-09-23T15:17:14Z</dcterms:modified>
</cp:coreProperties>
</file>