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593145-0C12-4C00-B5E1-049D0ACC4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8CA6B-89D6-477C-9589-DAC102302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8768AD-6D7C-41C3-9342-16C35F36DB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B5BE4C-3926-494A-96F1-18714D1CAC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322DD8-4803-4C77-840C-A2BC8659D5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D8422D-F763-4621-BE00-F98896EC8D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5F8C1B-7BA1-4C69-9194-695F5FCE3F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595D6B-8608-4E7E-950C-36987D10E5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BDA881-EAC0-4EBA-9BF4-E585CC4B8F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A93E50-AD11-46BE-ACFD-623CE222F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60C84A-B3A0-4875-B4A0-64E4D4F39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04324131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侵权责任法与医疗纠纷课件</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dk1">
                  <a:lumMod val="95000"/>
                  <a:lumOff val="5000"/>
                  <a:alpha val="100000"/>
                </a:schemeClr>
              </a:solidFill>
              <a:latin typeface="Arial"/>
              <a:ea typeface="Arial"/>
              <a:cs typeface="Arial"/>
            </a:endParaRP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侵权责任法概述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医疗纠纷概述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侵权责任法在医疗纠纷中应用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预防措施与建议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侵权责任法概述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侵权责任法是指调整因侵害民事权益而产生的民事关系，明确侵权责任，预防并制裁侵权行为，促进社会和谐稳定的法律规范总称。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强调对民事主体权益的保护；采用过错责任、无过错责任和公平责任等多种归责原则；实行全面赔偿原则；具有强制性和禁止性规范等。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侵权责任法定义与特点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侵权责任法特点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侵权责任法定义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随着我国经济社会的快速发展，民事权益保护问题日益突出，需要通过立法加以规范。同时，国际社会对侵权责任法的重视程度也在不断提高，为我国侵权责任法的制定提供了借鉴和参考。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立法背景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有利于保护民事主体的合法权益；有利于预防和减少侵权行为的发生；有利于维护社会和谐稳定；有利于促进经济社会的健康发展。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立法意义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侵权责任法立法背景及意义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指以过错作为归责的构成要件和最终要件，同时，以过错作为确定行为人责任范围的重要依据。</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指在法律有特别规定的情况下，以已经发生的损害结果为价值判断标准，由与该损害结果有因果关系的行为人，不问其有无过错，都要承担侵权赔偿责任的归责原则。</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当事人双方在对造成损害均无过错，但是按照法律的规定又不能适用无过错责任的情况下，由人民法院根据公平的观念，在考虑受害人的损害、双方当事人的财产状况及其他相关情况的基础上，判令加害人对受害人的财产损失予以适当补偿的一种责任形式。</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过错责任原则</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无过错责任原则</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公平责任原则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侵权责任法基本原则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医疗纠纷概述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医疗纠纷定义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指因医疗行为引起的，在医患双方之间发生的争议。这种争议可能涉及医疗过错、医疗事故、医疗意外等多个方面。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医疗纠纷类型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包括医疗事故纠纷、医疗过错纠纷、医疗意外纠纷、医疗并发症纠纷等。这些纠纷类型根据具体情况可能涉及不同的法律责任和处理方式。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750" r="23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医疗纠纷定义及类型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如医生诊疗行为不当、医疗技术不精、违反医疗规章制度等。这些原因可能导致患者受到损害，进而引发医疗纠纷。</a:t>
            </a:r>
          </a:p>
        </p:txBody>
      </p:sp>
      <p:pic>
        <p:nvPicPr>
          <p:cNvPr id="6" name="Picture 6"/>
          <p:cNvPicPr>
            <a:picLocks noChangeAspect="1"/>
          </p:cNvPicPr>
          <p:nvPr/>
        </p:nvPicPr>
        <p:blipFill>
          <a:blip r:embed="rId2"/>
          <a:srcRect l="11542" r="11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医方原因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如患者对医疗期望值过高、不配合治疗、缺乏医学常识等。这些因素也可能导致医疗纠纷的发生。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患方原因</a:t>
            </a:r>
          </a:p>
        </p:txBody>
      </p:sp>
      <p:pic>
        <p:nvPicPr>
          <p:cNvPr id="10" name="Picture 10"/>
          <p:cNvPicPr>
            <a:picLocks noChangeAspect="1"/>
          </p:cNvPicPr>
          <p:nvPr/>
        </p:nvPicPr>
        <p:blipFill>
          <a:blip r:embed="rId3"/>
          <a:srcRect l="9625" r="9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如医疗资源分配不均、医疗体制不健全、法律法规不完善等。这些社会因素可能对医患关系产生不良影响，从而引发医疗纠纷。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社会原因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医疗纠纷产生原因分析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仲裁处理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根据双方当事人的合意，可以将其争议提交给仲裁机构进行裁决。仲裁裁决具有一裁终局的特点，对双方当事人具有法律约束力。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协商处理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医患双方可以通过协商方式解决纠纷，达成和解协议。这种方式适用于纠纷事实清楚、责任明确的情况。</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调解处理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在第三方调解机构的主持下，医患双方就纠纷进行调解。调解成功则达成调解协议，调解不成则可进入诉讼程序。</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诉讼处理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医患双方通过向人民法院提起诉讼的方式解决纠纷。法院将根据事实和法律作出判决或裁定，对双方具有强制约束力。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医疗纠纷处理途径与程序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侵权责任法在医疗纠纷中应用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4623" b="1462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549" b="654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399" b="639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医疗机构侵权责任认定</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医疗机构作为责任主体</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医疗机构在提供医疗服务过程中，因过错造成患者损害的，应当承担侵权责任。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过错推定原则</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患者在诊疗活动中受到损害，如果医疗机构及其医务人员有过错的，推定医疗机构有过错。</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举证责任倒置</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在特定情况下，如因医疗行为引起的侵权诉讼，由医疗机构就医疗行为与损害结果之间不存在因果关系及不存在医疗过错承担举证责任。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417" r="10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连带责任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两个以上医务人员共同侵权造成患者损害的，应当承担连带责任。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医务人员个人责任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医务人员在诊疗活动中未尽到与当时的医疗水平相应的诊疗义务，造成患者损害的，应当承担侵权责任。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职务行为与个人行为区分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医务人员因执行工作任务造成他人损害的，由用人单位承担侵权责任；个人行为造成损害的，由个人承担侵权责任。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医务人员侵权责任认定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https://d.book118.com/825043241314011112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2024-09-19T08:51:04.774</cp:lastPrinted>
  <dcterms:created xsi:type="dcterms:W3CDTF">2024-09-19T00:51:04Z</dcterms:created>
  <dcterms:modified xsi:type="dcterms:W3CDTF">2024-09-19T00:51:07Z</dcterms:modified>
</cp:coreProperties>
</file>