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73147-62DC-41A2-BA88-80A0C21B2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6D052F-77AE-4AE2-9CAE-7477A5425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6B869F-06B2-43A4-929A-BE11880AE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2A2266-7562-4F12-BC1C-59BF92CFF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DEF2BA-9BDB-411A-991B-958697258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97D146-FD77-4549-AD27-D3A869CD1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33E3B3-6268-4B23-B03A-742D506B1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633394-DE1E-4A83-ABED-069BF635C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935DAC-86A1-47E1-8521-16525B497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CF1D4E-85E5-432A-8D16-4ACF96E52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492720-186F-407A-89E6-C4338200C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04402314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社会学概论社会现代化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社会学概论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社会现代化概述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社会结构与功能变迁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文化传承与创新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社会问题及其治理策略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社会学概论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29" b="5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社会学是一门研究人类社会结构、社会关系、社会互动以及社会变迁的综合性社会科学。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社会学的研究对象包括个体、群体、组织、社区以及整个社会系统等不同层次的社会现象。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社会学的定义与研究对象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社会学起源于19世纪，经历了古典社会学、现代社会学和当代社会学等不同阶段。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主要理论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社会学的主要理论包括功能主义、冲突论、符号互动论、结构功能主义、批判理论等。这些理论从不同角度解释了社会现象及其变迁。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社会学的发展历程及主要理论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社会学的研究方法主要包括实证研究、比较研究、历史研究等。这些方法有助于揭示社会现象的内在规律和联系。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社会学的研究技术包括问卷调查、访谈、观察、实验等。这些技术可以帮助研究者收集和分析数据，从而得出科学结论。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研究技术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社会学的研究方法与技术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社会现代化概述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社会现代化是一个国家或地区在经济、政治、文化、社会等方面实现全面、协调、可持续发展的过程，是社会结构、社会制度、社会观念、社会生活方式等方面发生深刻变革的历史进程。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社会现代化的定义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包括经济现代化、政治现代化、文化现代化、社会现代化等多个方面，涉及经济、政治、文化、社会等各个领域，是一个综合性的概念。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社会现代化的内涵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社会现代化的定义与内涵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社会现代化的历史进程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社会现代化是一个历史范畴，经历了不同的历史阶段。从农业社会向工业社会的转变是社会现代化的起点，随后经历了工业化、城市化、信息化等不同的历史阶段。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社会现代化的特点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现代化具有全球性、长期性、复杂性、多样性等特点。全球性指社会现代化是全球范围内的历史进程；长期性指社会现代化是一个长期的历史过程，需要几代人甚至十几代人的努力；复杂性指社会现代化涉及经济、政治、文化等多个领域，是一个复杂的系统工程；多样性指不同国家和地区的社会现代化具有不同的特点和路径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社会现代化的历史进程及特点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社会现代化的指标体系与评价方法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现代化的指标体系包括经济指标、政治指标、文化指标、社会指标等多个方面。经济指标包括人均GDP、产业结构、就业结构等；政治指标包括民主制度、法治建设等；文化指标包括教育水平、科技创新能力等；社会指标包括社会保障制度、医疗卫生体系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社会现代化的指标体系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现代化的评价方法包括定量评价和定性评价两种方法。定量评价主要运用统计数据对社会现代化的各项指标进行量化分析；定性评价则主要运用专家评估、问卷调查等方法对社会现代化的各个方面进行主观评价。同时，还需要综合运用多种评价方法，以全面、客观地反映社会现代化的实际情况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社会现代化的评价方法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社会结构与功能变迁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随着城市化的加速，大量农村人口涌入城市，导致城市人口规模不断扩大，农村人口逐渐减少。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城市化推动人口流动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城市化进程中，城乡之间的经济联系日益紧密，城市成为农村经济的重要市场和依托。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城乡经济联系加强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城市化进程中，城乡社会文化差异逐渐显现，城市文化对农村文化产生冲击，同时农村文化也对城市文化产生影响。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城乡社会文化差异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城市化进程中的城乡关系演变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劳动力市场分割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工业化导致劳动力市场分割，形成主要劳动力市场和次要劳动力市场，不同市场之间的劳动力流动受到限制。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劳动力权益保障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工业化进程中，劳动力权益保障问题逐渐凸显，如工资拖欠、劳动条件恶劣等。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劳动力需求结构变化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工业化进程中，对劳动力的需求结构发生变化，对技能型劳动力的需求增加，对非技能型劳动力的需求减少。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工业化对劳动力市场的影响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https://d.book118.com/825044023140011104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2024-09-14T04:39:21.075</cp:lastPrinted>
  <dcterms:created xsi:type="dcterms:W3CDTF">2024-09-13T20:39:21Z</dcterms:created>
  <dcterms:modified xsi:type="dcterms:W3CDTF">2024-09-13T20:39:23Z</dcterms:modified>
</cp:coreProperties>
</file>