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8A1E8-852C-460E-95E3-F81BAA33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EEA4-4568-48CF-A60E-9344D692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147B-1C74-4D13-B286-50D5829E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C6F07-39AC-4E3F-8BC8-DA4467D2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88C8B-9AA4-4CB8-A025-8683081A9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8F3EB-4E86-4A20-8959-EBBC8D32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D2BFF-BA96-4F86-BC8F-E9689F1B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98DED-FF66-4808-B480-35F4FFF6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B60D3-B91C-4207-9632-5C211D54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3BB1-3987-48B3-AA2C-45582322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CD2B2-A245-46C5-99B4-EF036FFF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4430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PICC常见问题及护理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PICC并发症的预防和处理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PICC的日常维护和注意事项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PICC：经外周静脉置入中心静脉导管（Peripherally Inserted Central Catheter）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是一种由穿刺针引导，经过外周静脉穿刺置入，最终到达上腔静脉的导管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用于中长期输液治疗、肿瘤化疗、肠外营养等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用于肿瘤化疗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可减少化疗药物对血管的刺激，降低静脉炎的发生率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用于肠外营养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为不能进食或消化吸收不良的患者提供营养支持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用于中长期输液治疗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如抗生素、营养液、静脉高营养等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35" r="1313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1950年代：PICC概念提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1980年代：PICC技术逐渐成熟，广泛应用于临床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1970年代：PICC导管材料改进，导管性能得到提升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1990年代至今：PICC技术不断创新，导管种类和置管技术日益丰富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713" b="1071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85" b="208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PICC常见问题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导管断裂是PICC置管中较为严重的问题，可能导致治疗中断或更严重的并发症。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断裂通常发生在导管与连接器接口、导管打结或机械外力作用下。断裂的导管部分可能留在血管内，需要采用介入方法取出。为预防导管断裂，应定期检查导管的完整性，避免过度弯曲、打结或受到外力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PICC导管断裂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导管移位是PICC置管中常见的问题，可能导致治疗失败或血管损伤。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移位的原因可能包括患者体位改变、剧烈运动或医护人员操作不当。移位的导管应及时调整或重新置入，以确保其位于正确的血管位置。为预防导管移位，应告知患者避免剧烈运动，定期进行X光检查以确保导管位置正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PICC导管移位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导管堵塞是PICC置管中常见的并发症，可能导致药物无法顺利输注。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的原因可能包括血液凝结、药物沉淀或外来物质堵塞。为预防导管堵塞，应定期冲洗导管，避免在输注高渗性、高刺激性药物后立即停止输液。一旦发生导管堵塞，应根据堵塞原因采取相应的处理措施，如使用尿激酶溶栓或更换导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PICC导管堵塞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PICC相关感染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PICC相关感染是常见的并发症，可能导致败血症等严重后果。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相关感染的原因可能包括导管留置时间过长、护理不当或患者免疫力低下。感染的症状可能包括红肿、疼痛、发热等。为预防感染，应定期更换敷料、冲洗导管和评估患者情况。一旦发生感染，应根据细菌培养结果使用敏感抗生素，必要时拔除导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PICC渗血和皮下血肿是常见的并发症，可能导致疼痛、肿胀和感染。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血和皮下血肿的原因可能包括置管过程中损伤血管、患者凝血功能障碍或敷料包扎不当。为预防渗血和皮下血肿，应正确置管、压迫止血、定期评估患者情况。一旦发生渗血和皮下血肿，应及时处理，如重新加压包扎、使用止血药物或冰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PICC渗血和皮下血肿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https://d.book118.com/825044302201011102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2024-09-11T11:48:33.699</cp:lastPrinted>
  <dcterms:created xsi:type="dcterms:W3CDTF">2024-09-11T03:48:33Z</dcterms:created>
  <dcterms:modified xsi:type="dcterms:W3CDTF">2024-09-11T03:48:35Z</dcterms:modified>
</cp:coreProperties>
</file>