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040DE-5E35-4F4A-8047-27F921DE5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02700-5CAB-4D27-A264-73FB8E6EB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8D048-D757-42F7-87FF-C13464B2F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7849B5-7B66-440A-BC40-05DD49A46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B900F0-F57C-4028-9D4E-A7B841300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00CBF7-4CEF-4BDF-BF1E-DE3E1B364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752F61-72B6-4835-BDFE-B63DF8E75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225C5-9175-426F-958A-8406FBE0C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ABB3C-48A0-4A95-BFF3-B7C376500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DE666-3A19-4E8E-8C07-B7122B46B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6B457-E7BC-4941-9F06-D1E1CA0B5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10132314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社会主义职业道德主要规范——服务群众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服务群众概述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服务群众基本原则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服务群众具体表现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服务群众能力提升途径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服务群众中常见问题及解决方法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服务群众未来发展趋势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服务群众概述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875" r="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服务群众是指在社会生活和职业活动中，以满足群众需求、维护群众利益为出发点和落脚点，积极为群众提供高质量、高效率的服务。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服务群众不仅是一种职业行为，更是一种社会责任和道德义务。它要求从业人员在职业活动中，时刻关注群众需求，积极为群众排忧解难，以实际行动践行“为人民服务”的宗旨。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服务群众定义与内涵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398" r="233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623" r="296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服务群众是社会主义职业道德的核心内容之一，是评价职业行为善恶的重要标准。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核心地位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在社会主义社会，各行各业都应把服务群众作为职业道德的基本要求，将群众满意作为衡量工作成效的重要标准。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服务群众在职业道德中地位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推动经济发展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优质的服务能够提升消费者满意度和忠诚度，进而促进市场繁荣和经济发展。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提升个人价值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从业人员在服务群众的过程中，可以实现个人价值和社会价值的统一，获得职业成就感和满足感。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通过服务群众，可以增进人与人之间的信任和理解，促进社会和谐稳定。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服务群众现实意义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服务群众基本原则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倾听群众呼声，反映群众意愿，积极为群众排忧解难，切实维护群众利益。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尊重群众的首创精神，充分调动群众的积极性、主动性和创造性。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150" r="715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0143" b="2014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36" r="103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尊重人民群众的知情权、参与权、表达权和监督权，保障人民群众的合法权益。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尊重人民群众主体地位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把维护人民群众根本利益作为一切工作的出发点和落脚点，切实保障和改善民生。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关心群众疾苦，为群众办实事、办好事，让群众得到实实在在的利益。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坚决反对损害群众利益的行为，严肃查处侵害群众权益的违法违纪问题。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维护人民群众根本利益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关注民生，解决实际问题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深入了解群众的所思所想所盼，着力解决关系群众切身利益的突出问题。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坚持问题导向，注重调查研究，从实际出发，因地制宜、因时制宜地解决民生问题。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加强与群众的沟通和联系，及时了解群众的意见和建议，不断改进工作方法和措施。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服务群众具体表现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对待群众要热情主动，微笑服务，让群众感受到温暖和关怀。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注意使用礼貌用语，尊重群众，营造和谐的服务氛围。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关注群众需求，主动提供帮助，做到周到细致。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热情周到，礼貌待人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7208" b="7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在解答过程中要注意语气和措辞，让群众易于理解和接受。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对群众的咨询和疑问要耐心倾听，认真解答，不推诿、不敷衍。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对于复杂问题要细致分析，提供详细的解决方案和操作指导。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耐心细致，解答疑问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https://d.book118.com/825101323140011104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2024-09-14T04:39:37.512</cp:lastPrinted>
  <dcterms:created xsi:type="dcterms:W3CDTF">2024-09-13T20:39:37Z</dcterms:created>
  <dcterms:modified xsi:type="dcterms:W3CDTF">2024-09-13T20:39:39Z</dcterms:modified>
</cp:coreProperties>
</file>