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4338F-359B-48CA-9B0E-6A2F72E0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3B948-D8F9-4833-900A-8D2547209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7970F-AFD8-4F41-AF80-30190794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CA53A-BA05-4005-9514-A5A52F26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8E887-5FE6-459E-A908-B78DE2367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C78CB-A4C4-4439-A8B0-CA5B2EFE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018E9-C721-4085-B431-579E92D03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2C9E7-E4FB-4F97-AA4C-6F15ACE0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CF662-578F-4E13-8400-F1715FEE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FF460-4D1B-4CFE-AA28-C0302817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38EF4-25EA-4E5B-9F9B-AED127DA2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2034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旅行住宿项目创业计划书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3121" y="3872880"/>
            <a:ext cx="2260216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1702" y="4349349"/>
            <a:ext cx="3602677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项目规划与运营策略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技术方案与实施保障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财务预测与投资回报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描述项目的起源和发展历程，包括重要的里程碑事件和背后的驱动因素。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阐述当前旅行住宿市场的现状和趋势，以及存在的问题和机会。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简要介绍项目的核心业务和主要产品或服务。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强调项目的创新点、优势和差异性。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概述项目的市场定位和目标客户群体。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阐述项目的长期愿景和核心价值观，以及其对社会和行业的积极影响。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明确项目的使命和核心战略目标，以及为实现这些目标所需的策略和方法。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年轻家庭、情侣、背包客等各类旅行者。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中高端消费群体，对住宿品质有一定要求。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主要分布在一线城市和新一线城市，同时考虑在旅游热点城市开展业务。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潜在市场规模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随着国内旅游市场的不断发展和人们对住宿品质要求的提高，中高端民宿市场具有巨大的增长潜力。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预计未来五年内，中高端民宿市场的年复合增长率将达到20%以上。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中国旅游市场持续增长，年增长率保持在10%以上。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携程、去哪儿、艺龙等在线旅游平台，以及如家、华住等连锁酒店集团。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拥有丰富的客户资源和品牌影响力，资金实力雄厚，具备一定规模优势。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传统酒店集团缺乏创新思维和灵活的经营模式，产品和服务同质化程度较高。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随着消费升级和年轻旅行者的增加，中高端民宿市场具有较大的增长空间。同时，传统酒店集团的市场份额逐年下降，为新兴品牌提供了发展机会。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如何在竞争激烈的市场中突围，提高品牌知名度和客户满意度；如何保证服务质量和卫生标准的一致性；如何降低运营成本和提高盈利能力等。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我们的目标用户群体主要是年轻旅行者，包括背包客、情侣、家庭和商务出差者等。这些用户群体通常追求高品质、舒适、安全且具有特色的住宿体验。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当前市场上，虽然酒店、民宿等住宿选择丰富，但用户在寻找符合自己需求的住宿时仍面临诸多痛点，如信息不对称、价格不透明、住宿体验不佳等。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需求痛点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用户画像与需求痛点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我们的旅行住宿项目将提供高品质、个性化且价格合理的住宿选择，注重用户体验与服务。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我们将提供专业的预订服务、24/7的客服支持、严格的房源审核以及特色的住宿体验。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产品与服务定位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我们将通过线上平台提供简单便捷的预订流程，以及安全可靠的支付系统。同时，提供线下实地考察与入住指南，以增强用户信任与满意度。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平台应具备搜索功能、筛选功能、预订功能、支付功能、评价功能以及客服支持等功能。同时，应提供入住指南与地图导航等增值服务，增强用户粘性。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用户体验与功能需求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项目规划与运营策略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描述项目的背景、目标客户群体以及市场定位。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详细阐述项目的实施步骤和时间表，包括前期准备、房源获取、装修进场、上线运营等关键节点。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预期成果与目标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明确项目的短期和长期目标，以及预期的财务和市场份额。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项目规划与实施计划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描述如何通过多种渠道获取房源，包括与房东洽谈、通过中介合作等。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提供针对不同类型房源的装修方案，包括风格、色彩、家具、布局等方面的设计。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详细列出装修成本、家具购置成本等，并制定合理的预算。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房源获取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装修方案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成本估算与预算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房源获取与装修方案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根据目标客户群体、市场定位以及房源类型，制定合理的定价策略。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定价策略与收益模型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收益模型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根据定价策略，预测项目在不同阶段的收益，并制定相应的收益管理策略。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定价策略与收益模型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https://d.book118.com/825102034122011034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2024-08-29T20:15:38.494</cp:lastPrinted>
  <dcterms:created xsi:type="dcterms:W3CDTF">2024-08-29T12:15:38Z</dcterms:created>
  <dcterms:modified xsi:type="dcterms:W3CDTF">2024-08-29T12:15:40Z</dcterms:modified>
</cp:coreProperties>
</file>