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98E79-18F4-478D-AC68-50C17513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760A0-9C4C-42B1-9DB8-52A4A5B9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0C471-6803-4372-BF2E-6C17F6E22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1F560-904E-4624-832F-A1116AC6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E7B80-0465-4E12-9807-DE6D3420D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72327-88E7-4152-B6C0-43BBD2C77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BDBA3-4B37-4F76-85E0-36318507E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89F7C-1E92-4E53-8320-6198FDA9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CB438-A6DB-4D41-A2B7-3E112127D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759CE-2D96-4A03-B89F-B1758CA86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10928-7B47-40DE-9893-FB90CD1E0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211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实验室安全责任制度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实验室人员安全责任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实验室设备与化学品安全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实验室安全培训与演练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实验室安全检查与评估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实验室安全是保障实验人员人身安全的重要措施，避免意外事故的发生。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保证实验结果准确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实验室中存放着大量仪器、试剂等物品，确保安全有利于保护国家财产不受损失。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实验室安全有利于实验的顺利进行，避免因事故导致的数据偏差或实验失败。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由于仪器故障、操作失误等原因引发火灾，造成人员伤亡和财产损失。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在高压、高温等条件下，气体或化学品发生爆炸，造成严重后果。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化学品储存不当或操作失误导致泄漏，引起环境污染和人员中毒。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化学泄漏事故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制定完善的安全管理制度，明确各项安全操作规程和责任人。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定期对实验人员进行安全培训，提高安全意识和操作技能。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定期进行实验室安全检查，及时发现并排除安全隐患。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制定应急预案，明确应急措施和救援流程，确保在事故发生时能够迅速应对。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实验室人员安全责任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制定实验室安全规章制度，并监督执行。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对实验室人员进行安全培训和考核，确保其具备必要的安全知识和技能。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定期组织实验室安全检查，及时发现和消除安全隐患。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在实验室发生安全事故时，及时组织人员疏散和救援，并配合相关部门进行调查处理。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332" b="133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实验室主任的安全责任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https://d.book118.com/825102114300011123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2024-09-27T16:47:53.035</cp:lastPrinted>
  <dcterms:created xsi:type="dcterms:W3CDTF">2024-09-27T08:47:53Z</dcterms:created>
  <dcterms:modified xsi:type="dcterms:W3CDTF">2024-09-27T08:47:54Z</dcterms:modified>
</cp:coreProperties>
</file>