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496312-0A96-4DDB-A56D-4534A2BBBA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19CA36-DD34-42DF-9B54-9EB6E8CAA8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C371EA-9988-41A8-B049-C4A19D8D29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4C7B0E-C260-4AC2-8A59-7CF650433C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903CF72-42AA-4BA8-AF60-B60023C9D1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2D787BB-5747-42FD-B358-FB112F48C3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E852D1C-1C1C-4027-AD9F-AA89453793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D3095D-9C42-4429-9E89-8124F88573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D7139F-BC2A-4D19-913C-5C5DE2994B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4D5CD4-AD1D-4956-A7B8-8ACAB16B26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5FF239-3FA7-4742-A7F6-5A06132CC1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5102331002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心理健康的识别与处理方法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2024-01-13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心理健康问题的识别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心理健康问题的处理方法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心理健康的预防与维护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722" r="2172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001" r="3200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5063" r="2506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心理健康是指个体在心理、情感和社交方面的良好状态，包括自我认知、情绪调节、适应能力、人际关系等方面。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心理健康是个人全面发展的重要组成部分，对个人的生活质量和幸福感产生深远影响。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自我认知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情绪调节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适应能力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人际关系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心理健康的标准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9949" r="994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20856" r="2085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3457" r="13457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13463" r="1346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个体能够准确评价自己的优点和不足，并接受自己的独特性。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个体能够有效地调节情绪，避免过度焦虑、抑郁等负面情绪。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个体能够适应环境变化和生活挑战，保持积极的心态和行为。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个体能够建立和维护健康的人际关系，具备良好的沟通能力和情感支持。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个体基因遗传对心理健康有一定影响，如某些心理疾病的发生率可能与遗传有关。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遗传因素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9458" b="94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生活方式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7167" b="71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生活环境、家庭氛围、社会支持等环境因素对个体的心理健康产生影响。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健康的生活方式如规律作息、均衡饮食、适量运动等有助于维护个体的心理健康。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心理健康的影响因素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心理健康问题的识别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人格障碍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表现为持续的、与环境不相适应的情绪和行为反应。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创伤后应激障碍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由于经历创伤事件而产生的持续的心理障碍。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强迫症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表现为反复出现强迫思维和行为，无法自控。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焦虑症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表现为过度担忧、紧张不安、恐惧等情绪反应。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抑郁症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表现为持续的情绪低落、兴趣丧失、睡眠障碍、食欲改变等。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AutoShape 5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AutoShape 6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AutoShape 7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AutoShape 7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TextBox 7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常见心理健康问题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心理健康问题的识别方法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通过观察个体的行为、情绪和生理反应来识别心理健康问题。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通过填写心理问卷来评估个体的心理健康状况。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通过与个体进行深入的谈话来了解其心理状态和问题。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寻求专业心理咨询师的评估，以确定是否存在心理健康问题。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观察法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问卷调查法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谈话法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专家评估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87" b="268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心理健康问题可以根据不同的标准进行分类，如病因、症状表现、影响程度等。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心理健康问题可以根据其严重程度分为轻度、中度和重度，不同级别需要不同的处理方式。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心理健康问题的分类与分级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分级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心理健康问题的处理方法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心理咨询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通过与专业心理咨询师进行谈话，帮助个体理解和处理心理问题，促进心理健康。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心理治疗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针对心理疾病患者，采用特定的心理治疗方法，如认知行为疗法、精神分析等，以改善患者的心理状态。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7312" r="2731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心理咨询与治疗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https://d.book118.com/825102331002011121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2024-09-23T18:02:02.473</cp:lastPrinted>
  <dcterms:created xsi:type="dcterms:W3CDTF">2024-09-23T10:02:02Z</dcterms:created>
  <dcterms:modified xsi:type="dcterms:W3CDTF">2024-09-23T10:02:04Z</dcterms:modified>
</cp:coreProperties>
</file>