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1D2274-5B97-4E23-94D0-40B42B0F31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B7D560-D830-4195-9B28-5F86F401FB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A64B13-88C2-489F-BB5C-64CEF5EC6F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0758F1-285E-40DE-885F-1BB1DC760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632773-2313-43C1-BB4E-690C01642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0CAF23A-BC2A-4708-BC16-AE689D655E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46613C8-B085-4C56-8DB1-02F4666C29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612397-7702-4BA8-AA41-48364A634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0E1333-FF1A-4206-ACC4-1B807F7A4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DC8E8-3B26-41F2-83DE-77A5C2FF8D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C48EEC-F8EF-429B-BDF3-E10E704F80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t>Click to edit Master text styles</a:t>
            </a:r>
          </a:p>
          <a:p>
            <a:r>
              <a:t>Second level</a:t>
            </a:r>
          </a:p>
          <a:p>
            <a:r>
              <a:t>Third level</a:t>
            </a:r>
          </a:p>
          <a:p>
            <a:r>
              <a:t>Fourth level</a:t>
            </a:r>
          </a:p>
          <a:p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8/1/2011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103002014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PQS制药企业的同行学习量管理体系</a:t>
            </a:r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汇报人：AA</a:t>
            </a:r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2024-01-21</a:t>
            </a:r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引言</a:t>
            </a:r>
          </a:p>
          <a:p>
            <a:r>
              <a:t>PQS制药企业概况</a:t>
            </a:r>
          </a:p>
          <a:p>
            <a:r>
              <a:t>同行学习量管理体系构建</a:t>
            </a:r>
          </a:p>
          <a:p>
            <a:r>
              <a:t>关键环节与策略部署</a:t>
            </a:r>
          </a:p>
          <a:p>
            <a:r>
              <a:t>实施成效评估及持续改进</a:t>
            </a:r>
          </a:p>
          <a:p>
            <a: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引言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851" b="19851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4371" b="14371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提升制药企业质量管理水平</a:t>
            </a:r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通过建立同行学习量管理体系，促进制药企业之间的交流和学习，共同提升质量管理水平，确保药品质量和安全。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应对行业挑战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当前制药行业面临诸多挑战，如法规政策变化、市场竞争加剧、技术更新换代等，通过同行学习可以更好地应对这些挑战。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推动行业创新</a:t>
            </a:r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鼓励制药企业之间进行知识共享和技术交流，促进行业内的创新与合作，推动整个行业的进步和发展。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汇报范围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制药企业同行学习量管理体系的构建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包括体系框架、运行机制、学习交流平台建设等方面的内容。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制药企业同行学习实践案例分享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选取具有代表性的制药企业，分享其在质量管理方面的成功经验和做法，以供其他企业借鉴和学习。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制药企业同行学习成效评估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对参与同行学习的制药企业进行成效评估，分析学习成果及对企业质量管理的提升作用。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未来展望与建议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探讨制药企业同行学习量管理体系的发展趋势和前景，提出相关建议和展望。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PQS制药企业概况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503105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504" y="2151888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PQS制药企业是一家专注于研发、生产和销售高品质药品的知名企业，拥有丰富的药品研发经验和专业技术实力。</a:t>
            </a:r>
          </a:p>
          <a:p/>
        </p:txBody>
      </p:sp>
      <p:sp>
        <p:nvSpPr>
          <p:cNvPr id="4" name="AutoShape 4"/>
          <p:cNvSpPr/>
          <p:nvPr/>
        </p:nvSpPr>
        <p:spPr>
          <a:xfrm>
            <a:off x="2127391" y="3840884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该企业始创于20世纪80年代，经过多年的发展，已经成为国内制药行业的领军企业之一，并在国际市场上享有较高声誉。</a:t>
            </a:r>
          </a:p>
          <a:p/>
          <a:p/>
        </p:txBody>
      </p:sp>
      <p:grpSp>
        <p:nvGrpSpPr>
          <p:cNvPr id="5" name="Group 5"/>
          <p:cNvGrpSpPr/>
          <p:nvPr/>
        </p:nvGrpSpPr>
        <p:grpSpPr>
          <a:xfrm>
            <a:off x="8927447" y="1138342"/>
            <a:ext cx="5386942" cy="5386942"/>
            <a:chOff x="8927447" y="1138342"/>
            <a:chExt cx="5386942" cy="5386942"/>
          </a:xfrm>
        </p:grpSpPr>
        <p:sp>
          <p:nvSpPr>
            <p:cNvPr id="6" name="AutoShape 6"/>
            <p:cNvSpPr/>
            <p:nvPr/>
          </p:nvSpPr>
          <p:spPr>
            <a:xfrm>
              <a:off x="11148379" y="3359274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10926285" y="3137181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10704193" y="2915088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10482100" y="2692994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10260006" y="2470901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037913" y="2248808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815819" y="2026715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593727" y="1804622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371633" y="1582528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149540" y="1360435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8927447" y="1138342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企业简介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业务范围及市场地位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PQS制药企业的业务范围涵盖了抗生素、抗病毒、抗肿瘤、心血管、神经系统等多个领域，拥有众多知名品牌和优秀产品。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在国内市场上，该企业的产品销售额一直名列前茅，具有很高的市场占有率和品牌知名度；在国际市场上，其产品也远销海外，赢得了广泛的认可和好评。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研发实力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PQS制药企业拥有一支专业的研发团队和先进的研发设备，不断推出具有自主知识产权的创新药物，为企业的发展提供了强有力的支持。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品质保障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该企业始终坚持质量第一的原则，建立了完善的质量管理体系和严格的质量控制标准，确保产品的品质和安全性。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营销网络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PQS制药企业构建了遍布全国的营销网络和服务体系，能够快速响应市场需求和变化，为客户提供个性化的解决方案和优质的服务。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核心竞争力分析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同行学习量管理体系构建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提升企业整体绩效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通过借鉴行业最佳实践，优化自身业务流程和管理体系，提高企业运营效率和市场竞争力。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促进知识共享与传递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建立有效的知识管理机制，实现企业内部及行业间的知识共享和传递，推动企业不断创新发展。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培养学习型组织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营造学习氛围，激发员工学习动力，提升员工素质和能力，构建学习型组织。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体系建设目标与原则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跨部门的协作与沟通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建立跨部门协作机制，加强部门间的沟通与协作，确保管理体系的顺利推进。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员工参与与培训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鼓励员工积极参与同行学习量管理体系的建设和实施，提供相关培训和支持，提高员工的学习能力和素质。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领导层的支持与推动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领导层需积极参与并推动同行学习量管理体系的建设，为项目的成功实施提供必要的资源和支持。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关键成功因素识别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框架设计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结合企业实际情况和行业最佳实践，设计同行学习量管理体系的框架，包括学习目标、学习内容、学习方式、学习评估等要素。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实施路径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制定详细的实施计划，明确各阶段的任务、责任人和时间节点，确保管理体系的顺利推进。同时，建立监督和反馈机制，及时发现和解决问题，确保实施效果符合预期。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持续改进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定期对同行学习量管理体系进行评估和审计，发现问题及时改进和优化，确保管理体系的持续有效和适应性。同时，鼓励员工提出改进意见和建议，促进管理体系的不断完善和发展。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框架设计及实施路径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https://d.book118.com/825103002014011102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7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2024-09-10T20:10:33.969</cp:lastPrinted>
  <dcterms:created xsi:type="dcterms:W3CDTF">2024-09-10T12:10:33Z</dcterms:created>
  <dcterms:modified xsi:type="dcterms:W3CDTF">2024-09-10T12:10:36Z</dcterms:modified>
</cp:coreProperties>
</file>