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35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2E8F26-20C6-46B2-B27A-DB9519203F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3E5F3C-B1DB-4487-8D37-2B6436DC2D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6133065-1C6F-49A7-8EB8-2633EDF18B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8A69E34-115A-4FF8-AB45-6A60771F57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124815D-4011-4389-97D0-C562C2B277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4272FA-BC95-42EB-984A-91843248C88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F40253-63F9-4F30-8853-D2E23880F2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A825F4-26E9-41F1-B8A2-293AA684E1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7F1CEF-0A7A-40F7-857C-1545623447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00A998-5DFB-4773-A45D-3159B1ED9C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52CD9B-DD88-46B3-8FBE-85CAAC272F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25" Type="http://schemas.openxmlformats.org/officeDocument/2006/relationships/tags" Target="../tags/tag194.xml" /><Relationship Id="rId26" Type="http://schemas.openxmlformats.org/officeDocument/2006/relationships/tags" Target="../tags/tag195.xml" /><Relationship Id="rId27" Type="http://schemas.openxmlformats.org/officeDocument/2006/relationships/tags" Target="../tags/tag196.xml" /><Relationship Id="rId28" Type="http://schemas.openxmlformats.org/officeDocument/2006/relationships/tags" Target="../tags/tag197.xml" /><Relationship Id="rId29" Type="http://schemas.openxmlformats.org/officeDocument/2006/relationships/tags" Target="../tags/tag198.xml" /><Relationship Id="rId3" Type="http://schemas.openxmlformats.org/officeDocument/2006/relationships/tags" Target="../tags/tag172.xml" /><Relationship Id="rId30" Type="http://schemas.openxmlformats.org/officeDocument/2006/relationships/tags" Target="../tags/tag199.xml" /><Relationship Id="rId31" Type="http://schemas.openxmlformats.org/officeDocument/2006/relationships/tags" Target="../tags/tag200.xml" /><Relationship Id="rId32" Type="http://schemas.openxmlformats.org/officeDocument/2006/relationships/tags" Target="../tags/tag201.xml" /><Relationship Id="rId33" Type="http://schemas.openxmlformats.org/officeDocument/2006/relationships/tags" Target="../tags/tag202.xml" /><Relationship Id="rId34" Type="http://schemas.openxmlformats.org/officeDocument/2006/relationships/tags" Target="../tags/tag203.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8.xml" /><Relationship Id="rId11" Type="http://schemas.openxmlformats.org/officeDocument/2006/relationships/tags" Target="../tags/tag209.xml" /><Relationship Id="rId12" Type="http://schemas.openxmlformats.org/officeDocument/2006/relationships/tags" Target="../tags/tag210.xml" /><Relationship Id="rId13" Type="http://schemas.openxmlformats.org/officeDocument/2006/relationships/tags" Target="../tags/tag211.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12.xml" /><Relationship Id="rId17" Type="http://schemas.openxmlformats.org/officeDocument/2006/relationships/tags" Target="../tags/tag213.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image" Target="../media/image21.png" /><Relationship Id="rId7" Type="http://schemas.openxmlformats.org/officeDocument/2006/relationships/tags" Target="../tags/tag206.xml" /><Relationship Id="rId8" Type="http://schemas.openxmlformats.org/officeDocument/2006/relationships/image" Target="../media/image22.png" /><Relationship Id="rId9" Type="http://schemas.openxmlformats.org/officeDocument/2006/relationships/tags" Target="../tags/tag20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20.xml" /><Relationship Id="rId11" Type="http://schemas.openxmlformats.org/officeDocument/2006/relationships/tags" Target="../tags/tag221.xml" /><Relationship Id="rId12" Type="http://schemas.openxmlformats.org/officeDocument/2006/relationships/tags" Target="../tags/tag222.xml" /><Relationship Id="rId13" Type="http://schemas.openxmlformats.org/officeDocument/2006/relationships/tags" Target="../tags/tag223.xml" /><Relationship Id="rId14" Type="http://schemas.openxmlformats.org/officeDocument/2006/relationships/tags" Target="../tags/tag224.xml" /><Relationship Id="rId15" Type="http://schemas.openxmlformats.org/officeDocument/2006/relationships/tags" Target="../tags/tag225.xml" /><Relationship Id="rId16" Type="http://schemas.openxmlformats.org/officeDocument/2006/relationships/tags" Target="../tags/tag226.xml" /><Relationship Id="rId17" Type="http://schemas.openxmlformats.org/officeDocument/2006/relationships/tags" Target="../tags/tag227.xml" /><Relationship Id="rId18" Type="http://schemas.openxmlformats.org/officeDocument/2006/relationships/tags" Target="../tags/tag228.xml" /><Relationship Id="rId19" Type="http://schemas.openxmlformats.org/officeDocument/2006/relationships/tags" Target="../tags/tag229.xml" /><Relationship Id="rId2" Type="http://schemas.openxmlformats.org/officeDocument/2006/relationships/notesSlide" Target="../notesSlides/notesSlide4.xml" /><Relationship Id="rId20" Type="http://schemas.openxmlformats.org/officeDocument/2006/relationships/tags" Target="../tags/tag230.xml" /><Relationship Id="rId21" Type="http://schemas.openxmlformats.org/officeDocument/2006/relationships/tags" Target="../tags/tag231.xml" /><Relationship Id="rId22" Type="http://schemas.openxmlformats.org/officeDocument/2006/relationships/tags" Target="../tags/tag232.xml" /><Relationship Id="rId23" Type="http://schemas.openxmlformats.org/officeDocument/2006/relationships/tags" Target="../tags/tag233.xml" /><Relationship Id="rId24" Type="http://schemas.openxmlformats.org/officeDocument/2006/relationships/tags" Target="../tags/tag234.xml" /><Relationship Id="rId25" Type="http://schemas.openxmlformats.org/officeDocument/2006/relationships/tags" Target="../tags/tag235.xml" /><Relationship Id="rId26" Type="http://schemas.openxmlformats.org/officeDocument/2006/relationships/tags" Target="../tags/tag236.xml" /><Relationship Id="rId27" Type="http://schemas.openxmlformats.org/officeDocument/2006/relationships/tags" Target="../tags/tag237.xml" /><Relationship Id="rId28" Type="http://schemas.openxmlformats.org/officeDocument/2006/relationships/tags" Target="../tags/tag238.xml" /><Relationship Id="rId29" Type="http://schemas.openxmlformats.org/officeDocument/2006/relationships/tags" Target="../tags/tag239.xml" /><Relationship Id="rId3" Type="http://schemas.openxmlformats.org/officeDocument/2006/relationships/tags" Target="../tags/tag214.xml" /><Relationship Id="rId30" Type="http://schemas.openxmlformats.org/officeDocument/2006/relationships/tags" Target="../tags/tag240.xml" /><Relationship Id="rId31" Type="http://schemas.openxmlformats.org/officeDocument/2006/relationships/tags" Target="../tags/tag241.xml" /><Relationship Id="rId32" Type="http://schemas.openxmlformats.org/officeDocument/2006/relationships/tags" Target="../tags/tag242.xml" /><Relationship Id="rId33" Type="http://schemas.openxmlformats.org/officeDocument/2006/relationships/tags" Target="../tags/tag243.xml" /><Relationship Id="rId34" Type="http://schemas.openxmlformats.org/officeDocument/2006/relationships/tags" Target="../tags/tag244.xml" /><Relationship Id="rId35" Type="http://schemas.openxmlformats.org/officeDocument/2006/relationships/tags" Target="../tags/tag245.xml" /><Relationship Id="rId36" Type="http://schemas.openxmlformats.org/officeDocument/2006/relationships/tags" Target="../tags/tag246.xml" /><Relationship Id="rId37" Type="http://schemas.openxmlformats.org/officeDocument/2006/relationships/tags" Target="../tags/tag247.xml" /><Relationship Id="rId38" Type="http://schemas.openxmlformats.org/officeDocument/2006/relationships/tags" Target="../tags/tag248.xml" /><Relationship Id="rId39" Type="http://schemas.openxmlformats.org/officeDocument/2006/relationships/tags" Target="../tags/tag249.xml" /><Relationship Id="rId4" Type="http://schemas.openxmlformats.org/officeDocument/2006/relationships/tags" Target="../tags/tag215.xml" /><Relationship Id="rId40" Type="http://schemas.openxmlformats.org/officeDocument/2006/relationships/tags" Target="../tags/tag250.xml" /><Relationship Id="rId41" Type="http://schemas.openxmlformats.org/officeDocument/2006/relationships/tags" Target="../tags/tag251.xml" /><Relationship Id="rId42" Type="http://schemas.openxmlformats.org/officeDocument/2006/relationships/tags" Target="../tags/tag252.xml" /><Relationship Id="rId43" Type="http://schemas.openxmlformats.org/officeDocument/2006/relationships/tags" Target="../tags/tag253.xml" /><Relationship Id="rId44" Type="http://schemas.openxmlformats.org/officeDocument/2006/relationships/tags" Target="../tags/tag254.xml" /><Relationship Id="rId45" Type="http://schemas.openxmlformats.org/officeDocument/2006/relationships/tags" Target="../tags/tag255.xml" /><Relationship Id="rId46" Type="http://schemas.openxmlformats.org/officeDocument/2006/relationships/tags" Target="../tags/tag256.xml" /><Relationship Id="rId47" Type="http://schemas.openxmlformats.org/officeDocument/2006/relationships/tags" Target="../tags/tag257.xml" /><Relationship Id="rId5" Type="http://schemas.openxmlformats.org/officeDocument/2006/relationships/tags" Target="../tags/tag216.xml" /><Relationship Id="rId6" Type="http://schemas.openxmlformats.org/officeDocument/2006/relationships/tags" Target="../tags/tag217.xml" /><Relationship Id="rId7" Type="http://schemas.openxmlformats.org/officeDocument/2006/relationships/tags" Target="../tags/tag218.xml" /><Relationship Id="rId8" Type="http://schemas.openxmlformats.org/officeDocument/2006/relationships/tags" Target="../tags/tag219.xml" /><Relationship Id="rId9" Type="http://schemas.openxmlformats.org/officeDocument/2006/relationships/image" Target="../media/image29.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2.xml" /><Relationship Id="rId11" Type="http://schemas.openxmlformats.org/officeDocument/2006/relationships/tags" Target="../tags/tag263.xml" /><Relationship Id="rId12" Type="http://schemas.openxmlformats.org/officeDocument/2006/relationships/tags" Target="../tags/tag264.xml" /><Relationship Id="rId13" Type="http://schemas.openxmlformats.org/officeDocument/2006/relationships/tags" Target="../tags/tag26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66.xml" /><Relationship Id="rId17" Type="http://schemas.openxmlformats.org/officeDocument/2006/relationships/tags" Target="../tags/tag267.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58.xml" /><Relationship Id="rId5" Type="http://schemas.openxmlformats.org/officeDocument/2006/relationships/tags" Target="../tags/tag259.xml" /><Relationship Id="rId6" Type="http://schemas.openxmlformats.org/officeDocument/2006/relationships/image" Target="../media/image21.png" /><Relationship Id="rId7" Type="http://schemas.openxmlformats.org/officeDocument/2006/relationships/tags" Target="../tags/tag260.xml" /><Relationship Id="rId8" Type="http://schemas.openxmlformats.org/officeDocument/2006/relationships/image" Target="../media/image22.png" /><Relationship Id="rId9" Type="http://schemas.openxmlformats.org/officeDocument/2006/relationships/tags" Target="../tags/tag26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2.xml" /><Relationship Id="rId11" Type="http://schemas.openxmlformats.org/officeDocument/2006/relationships/tags" Target="../tags/tag273.xml" /><Relationship Id="rId12" Type="http://schemas.openxmlformats.org/officeDocument/2006/relationships/tags" Target="../tags/tag274.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68.xml" /><Relationship Id="rId5" Type="http://schemas.openxmlformats.org/officeDocument/2006/relationships/tags" Target="../tags/tag269.xml" /><Relationship Id="rId6" Type="http://schemas.openxmlformats.org/officeDocument/2006/relationships/image" Target="../media/image21.png" /><Relationship Id="rId7" Type="http://schemas.openxmlformats.org/officeDocument/2006/relationships/tags" Target="../tags/tag270.xml" /><Relationship Id="rId8" Type="http://schemas.openxmlformats.org/officeDocument/2006/relationships/image" Target="../media/image22.png" /><Relationship Id="rId9" Type="http://schemas.openxmlformats.org/officeDocument/2006/relationships/tags" Target="../tags/tag27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9.xml" /><Relationship Id="rId11" Type="http://schemas.openxmlformats.org/officeDocument/2006/relationships/tags" Target="../tags/tag280.xml" /><Relationship Id="rId12" Type="http://schemas.openxmlformats.org/officeDocument/2006/relationships/tags" Target="../tags/tag281.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image" Target="../media/image21.png" /><Relationship Id="rId7" Type="http://schemas.openxmlformats.org/officeDocument/2006/relationships/tags" Target="../tags/tag277.xml" /><Relationship Id="rId8" Type="http://schemas.openxmlformats.org/officeDocument/2006/relationships/image" Target="../media/image22.png" /><Relationship Id="rId9" Type="http://schemas.openxmlformats.org/officeDocument/2006/relationships/tags" Target="../tags/tag27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6.xml" /><Relationship Id="rId11" Type="http://schemas.openxmlformats.org/officeDocument/2006/relationships/tags" Target="../tags/tag287.xml" /><Relationship Id="rId12" Type="http://schemas.openxmlformats.org/officeDocument/2006/relationships/tags" Target="../tags/tag288.xml" /><Relationship Id="rId13" Type="http://schemas.openxmlformats.org/officeDocument/2006/relationships/tags" Target="../tags/tag289.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90.xml" /><Relationship Id="rId17" Type="http://schemas.openxmlformats.org/officeDocument/2006/relationships/tags" Target="../tags/tag291.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82.xml" /><Relationship Id="rId5" Type="http://schemas.openxmlformats.org/officeDocument/2006/relationships/tags" Target="../tags/tag283.xml" /><Relationship Id="rId6" Type="http://schemas.openxmlformats.org/officeDocument/2006/relationships/image" Target="../media/image21.png" /><Relationship Id="rId7" Type="http://schemas.openxmlformats.org/officeDocument/2006/relationships/tags" Target="../tags/tag284.xml" /><Relationship Id="rId8" Type="http://schemas.openxmlformats.org/officeDocument/2006/relationships/image" Target="../media/image22.png" /><Relationship Id="rId9" Type="http://schemas.openxmlformats.org/officeDocument/2006/relationships/tags" Target="../tags/tag28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6.xml" /><Relationship Id="rId11" Type="http://schemas.openxmlformats.org/officeDocument/2006/relationships/tags" Target="../tags/tag297.xml" /><Relationship Id="rId12" Type="http://schemas.openxmlformats.org/officeDocument/2006/relationships/image" Target="../media/image30.png" /><Relationship Id="rId13" Type="http://schemas.openxmlformats.org/officeDocument/2006/relationships/tags" Target="../tags/tag298.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92.xml" /><Relationship Id="rId5" Type="http://schemas.openxmlformats.org/officeDocument/2006/relationships/tags" Target="../tags/tag293.xml" /><Relationship Id="rId6" Type="http://schemas.openxmlformats.org/officeDocument/2006/relationships/image" Target="../media/image21.png" /><Relationship Id="rId7" Type="http://schemas.openxmlformats.org/officeDocument/2006/relationships/tags" Target="../tags/tag294.xml" /><Relationship Id="rId8" Type="http://schemas.openxmlformats.org/officeDocument/2006/relationships/image" Target="../media/image22.png" /><Relationship Id="rId9" Type="http://schemas.openxmlformats.org/officeDocument/2006/relationships/tags" Target="../tags/tag29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3.xml" /><Relationship Id="rId11" Type="http://schemas.openxmlformats.org/officeDocument/2006/relationships/tags" Target="../tags/tag304.xml" /><Relationship Id="rId12" Type="http://schemas.openxmlformats.org/officeDocument/2006/relationships/image" Target="../media/image30.png" /><Relationship Id="rId13" Type="http://schemas.openxmlformats.org/officeDocument/2006/relationships/tags" Target="../tags/tag305.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image" Target="../media/image21.png" /><Relationship Id="rId7" Type="http://schemas.openxmlformats.org/officeDocument/2006/relationships/tags" Target="../tags/tag301.xml" /><Relationship Id="rId8" Type="http://schemas.openxmlformats.org/officeDocument/2006/relationships/image" Target="../media/image22.png" /><Relationship Id="rId9" Type="http://schemas.openxmlformats.org/officeDocument/2006/relationships/tags" Target="../tags/tag30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0.xml" /><Relationship Id="rId11" Type="http://schemas.openxmlformats.org/officeDocument/2006/relationships/tags" Target="../tags/tag311.xml" /><Relationship Id="rId12" Type="http://schemas.openxmlformats.org/officeDocument/2006/relationships/image" Target="../media/image30.png" /><Relationship Id="rId13" Type="http://schemas.openxmlformats.org/officeDocument/2006/relationships/tags" Target="../tags/tag312.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306.xml" /><Relationship Id="rId5" Type="http://schemas.openxmlformats.org/officeDocument/2006/relationships/tags" Target="../tags/tag307.xml" /><Relationship Id="rId6" Type="http://schemas.openxmlformats.org/officeDocument/2006/relationships/image" Target="../media/image21.png" /><Relationship Id="rId7" Type="http://schemas.openxmlformats.org/officeDocument/2006/relationships/tags" Target="../tags/tag308.xml" /><Relationship Id="rId8" Type="http://schemas.openxmlformats.org/officeDocument/2006/relationships/image" Target="../media/image22.png" /><Relationship Id="rId9" Type="http://schemas.openxmlformats.org/officeDocument/2006/relationships/tags" Target="../tags/tag30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7.xml" /><Relationship Id="rId11" Type="http://schemas.openxmlformats.org/officeDocument/2006/relationships/tags" Target="../tags/tag318.xml" /><Relationship Id="rId12" Type="http://schemas.openxmlformats.org/officeDocument/2006/relationships/image" Target="../media/image30.png" /><Relationship Id="rId13" Type="http://schemas.openxmlformats.org/officeDocument/2006/relationships/tags" Target="../tags/tag319.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313.xml" /><Relationship Id="rId5" Type="http://schemas.openxmlformats.org/officeDocument/2006/relationships/tags" Target="../tags/tag314.xml" /><Relationship Id="rId6" Type="http://schemas.openxmlformats.org/officeDocument/2006/relationships/image" Target="../media/image21.png" /><Relationship Id="rId7" Type="http://schemas.openxmlformats.org/officeDocument/2006/relationships/tags" Target="../tags/tag315.xml" /><Relationship Id="rId8" Type="http://schemas.openxmlformats.org/officeDocument/2006/relationships/image" Target="../media/image22.png" /><Relationship Id="rId9" Type="http://schemas.openxmlformats.org/officeDocument/2006/relationships/tags" Target="../tags/tag3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4.xml" /><Relationship Id="rId11" Type="http://schemas.openxmlformats.org/officeDocument/2006/relationships/tags" Target="../tags/tag325.xml" /><Relationship Id="rId12" Type="http://schemas.openxmlformats.org/officeDocument/2006/relationships/image" Target="../media/image30.png" /><Relationship Id="rId13" Type="http://schemas.openxmlformats.org/officeDocument/2006/relationships/tags" Target="../tags/tag326.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image" Target="../media/image21.png" /><Relationship Id="rId7" Type="http://schemas.openxmlformats.org/officeDocument/2006/relationships/tags" Target="../tags/tag322.xml" /><Relationship Id="rId8" Type="http://schemas.openxmlformats.org/officeDocument/2006/relationships/image" Target="../media/image22.png" /><Relationship Id="rId9" Type="http://schemas.openxmlformats.org/officeDocument/2006/relationships/tags" Target="../tags/tag32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1.xml" /><Relationship Id="rId11" Type="http://schemas.openxmlformats.org/officeDocument/2006/relationships/tags" Target="../tags/tag332.xml" /><Relationship Id="rId12" Type="http://schemas.openxmlformats.org/officeDocument/2006/relationships/image" Target="../media/image30.png" /><Relationship Id="rId13" Type="http://schemas.openxmlformats.org/officeDocument/2006/relationships/tags" Target="../tags/tag333.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image" Target="../media/image21.png" /><Relationship Id="rId7" Type="http://schemas.openxmlformats.org/officeDocument/2006/relationships/tags" Target="../tags/tag329.xml" /><Relationship Id="rId8" Type="http://schemas.openxmlformats.org/officeDocument/2006/relationships/image" Target="../media/image22.png" /><Relationship Id="rId9" Type="http://schemas.openxmlformats.org/officeDocument/2006/relationships/tags" Target="../tags/tag33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8.xml" /><Relationship Id="rId11" Type="http://schemas.openxmlformats.org/officeDocument/2006/relationships/tags" Target="../tags/tag339.xml" /><Relationship Id="rId12" Type="http://schemas.openxmlformats.org/officeDocument/2006/relationships/tags" Target="../tags/tag340.xml" /><Relationship Id="rId13" Type="http://schemas.openxmlformats.org/officeDocument/2006/relationships/tags" Target="../tags/tag341.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42.xml" /><Relationship Id="rId17" Type="http://schemas.openxmlformats.org/officeDocument/2006/relationships/tags" Target="../tags/tag343.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334.xml" /><Relationship Id="rId5" Type="http://schemas.openxmlformats.org/officeDocument/2006/relationships/tags" Target="../tags/tag335.xml" /><Relationship Id="rId6" Type="http://schemas.openxmlformats.org/officeDocument/2006/relationships/image" Target="../media/image21.png" /><Relationship Id="rId7" Type="http://schemas.openxmlformats.org/officeDocument/2006/relationships/tags" Target="../tags/tag336.xml" /><Relationship Id="rId8" Type="http://schemas.openxmlformats.org/officeDocument/2006/relationships/image" Target="../media/image22.png" /><Relationship Id="rId9" Type="http://schemas.openxmlformats.org/officeDocument/2006/relationships/tags" Target="../tags/tag33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8.xml" /><Relationship Id="rId11" Type="http://schemas.openxmlformats.org/officeDocument/2006/relationships/tags" Target="../tags/tag349.xml" /><Relationship Id="rId12" Type="http://schemas.openxmlformats.org/officeDocument/2006/relationships/image" Target="../media/image30.png" /><Relationship Id="rId13" Type="http://schemas.openxmlformats.org/officeDocument/2006/relationships/tags" Target="../tags/tag350.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344.xml" /><Relationship Id="rId5" Type="http://schemas.openxmlformats.org/officeDocument/2006/relationships/tags" Target="../tags/tag345.xml" /><Relationship Id="rId6" Type="http://schemas.openxmlformats.org/officeDocument/2006/relationships/image" Target="../media/image21.png" /><Relationship Id="rId7" Type="http://schemas.openxmlformats.org/officeDocument/2006/relationships/tags" Target="../tags/tag346.xml" /><Relationship Id="rId8" Type="http://schemas.openxmlformats.org/officeDocument/2006/relationships/image" Target="../media/image22.png" /><Relationship Id="rId9" Type="http://schemas.openxmlformats.org/officeDocument/2006/relationships/tags" Target="../tags/tag34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5103042134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p:txBody>
          <a:bodyPr/>
          <a:lstStyle/>
          <a:p>
            <a:r>
              <a:rPr lang="zh-CN" altLang="en-US" sz="4800">
                <a:solidFill>
                  <a:schemeClr val="accent1"/>
                </a:solidFill>
                <a:latin typeface="仿宋" panose="02010609060101010101" charset="-122"/>
                <a:ea typeface="微软雅黑"/>
              </a:rPr>
              <a:t>超越战略：商业模式视角下的竞争优势构建</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3190288" y="3271167"/>
            <a:ext cx="5821200" cy="414000"/>
          </a:xfrm>
        </p:spPr>
        <p:txBody>
          <a:bodyPr>
            <a:noAutofit/>
          </a:bodyPr>
          <a:lstStyle/>
          <a:p>
            <a:r>
              <a:rPr lang="zh-CN" altLang="zh-CN" sz="2400">
                <a:solidFill>
                  <a:schemeClr val="tx1"/>
                </a:solidFill>
                <a:latin typeface="仿宋" panose="02010609060101010101" charset="-122"/>
              </a:rPr>
              <a:t>读书笔记</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思维导图</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精彩摘录</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1" name="椭圆 60"/>
          <p:cNvSpPr/>
          <p:nvPr>
            <p:custDataLst>
              <p:tags r:id="rId13"/>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2" name="椭圆 61"/>
          <p:cNvSpPr/>
          <p:nvPr>
            <p:custDataLst>
              <p:tags r:id="rId14"/>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目录分析</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7"/>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8"/>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内容摘要</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7" name="椭圆 76"/>
          <p:cNvSpPr/>
          <p:nvPr>
            <p:custDataLst>
              <p:tags r:id="rId21"/>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8" name="椭圆 77"/>
          <p:cNvSpPr/>
          <p:nvPr>
            <p:custDataLst>
              <p:tags r:id="rId22"/>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阅读感受</a:t>
            </a:r>
            <a:endParaRPr lang="zh-CN" altLang="en-US" sz="2000" spc="300">
              <a:solidFill>
                <a:srgbClr val="FFFFFF"/>
              </a:solidFill>
              <a:uFillTx/>
              <a:latin typeface="仿宋" panose="02010609060101010101" charset="-122"/>
              <a:ea typeface="微软雅黑"/>
            </a:endParaRPr>
          </a:p>
        </p:txBody>
      </p:sp>
      <p:sp>
        <p:nvSpPr>
          <p:cNvPr id="11" name="圆角矩形 10"/>
          <p:cNvSpPr/>
          <p:nvPr>
            <p:custDataLst>
              <p:tags r:id="rId24"/>
            </p:custDataLst>
          </p:nvPr>
        </p:nvSpPr>
        <p:spPr>
          <a:xfrm>
            <a:off x="6910775" y="4828570"/>
            <a:ext cx="3755384" cy="1070212"/>
          </a:xfrm>
          <a:prstGeom prst="roundRect">
            <a:avLst>
              <a:gd name="adj" fmla="val 50000"/>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4" name="椭圆 83"/>
          <p:cNvSpPr/>
          <p:nvPr>
            <p:custDataLst>
              <p:tags r:id="rId25"/>
            </p:custDataLst>
          </p:nvPr>
        </p:nvSpPr>
        <p:spPr>
          <a:xfrm>
            <a:off x="6602246" y="4752040"/>
            <a:ext cx="1213630" cy="1213630"/>
          </a:xfrm>
          <a:prstGeom prst="ellipse">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5" name="椭圆 84"/>
          <p:cNvSpPr/>
          <p:nvPr>
            <p:custDataLst>
              <p:tags r:id="rId26"/>
            </p:custDataLst>
          </p:nvPr>
        </p:nvSpPr>
        <p:spPr>
          <a:xfrm>
            <a:off x="6685404" y="4837007"/>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9" name="文本框 88"/>
          <p:cNvSpPr txBox="1"/>
          <p:nvPr>
            <p:custDataLst>
              <p:tags r:id="rId27"/>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作者简介</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8"/>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9"/>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0"/>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1"/>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2"/>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3"/>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思维导图</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reeform 1"/>
          <p:cNvSpPr/>
          <p:nvPr>
            <p:custDataLst>
              <p:tags r:id="rId3"/>
            </p:custDataLst>
          </p:nvPr>
        </p:nvSpPr>
        <p:spPr>
          <a:xfrm>
            <a:off x="858367" y="2138824"/>
            <a:ext cx="10547851" cy="1948819"/>
          </a:xfrm>
          <a:custGeom>
            <a:rect l="l" t="t" r="r" b="b"/>
            <a:pathLst>
              <a:path w="11556685" h="2135211">
                <a:moveTo>
                  <a:pt x="10959199" y="460836"/>
                </a:moveTo>
                <a:cubicBezTo>
                  <a:pt x="9495204" y="1495841"/>
                  <a:pt x="7707874" y="2104136"/>
                  <a:pt x="5778173" y="2104136"/>
                </a:cubicBezTo>
                <a:cubicBezTo>
                  <a:pt x="3848810" y="2104136"/>
                  <a:pt x="2061481" y="1495841"/>
                  <a:pt x="597148" y="460836"/>
                </a:cubicBezTo>
                <a:cubicBezTo>
                  <a:pt x="391612" y="315415"/>
                  <a:pt x="192567" y="161465"/>
                  <a:pt x="0" y="0"/>
                </a:cubicBezTo>
                <a:lnTo>
                  <a:pt x="0" y="40629"/>
                </a:lnTo>
                <a:cubicBezTo>
                  <a:pt x="192567" y="201406"/>
                  <a:pt x="391612" y="354331"/>
                  <a:pt x="597148" y="499064"/>
                </a:cubicBezTo>
                <a:cubicBezTo>
                  <a:pt x="2063194" y="1529979"/>
                  <a:pt x="3849836" y="2135211"/>
                  <a:pt x="5778173" y="2135211"/>
                </a:cubicBezTo>
                <a:cubicBezTo>
                  <a:pt x="7706499" y="2135211"/>
                  <a:pt x="9493490" y="1529979"/>
                  <a:pt x="10959199" y="499064"/>
                </a:cubicBezTo>
                <a:cubicBezTo>
                  <a:pt x="11164734" y="354331"/>
                  <a:pt x="11364117" y="201406"/>
                  <a:pt x="11556684" y="40629"/>
                </a:cubicBezTo>
                <a:lnTo>
                  <a:pt x="11556684" y="0"/>
                </a:lnTo>
                <a:cubicBezTo>
                  <a:pt x="11364117" y="161465"/>
                  <a:pt x="11165084" y="315415"/>
                  <a:pt x="10959199" y="460836"/>
                </a:cubicBezTo>
                <a:lnTo>
                  <a:pt x="10959199" y="460836"/>
                </a:lnTo>
                <a:close/>
              </a:path>
            </a:pathLst>
          </a:custGeom>
          <a:solidFill>
            <a:srgbClr val="A1A1A1"/>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2"/>
          <p:cNvSpPr/>
          <p:nvPr>
            <p:custDataLst>
              <p:tags r:id="rId4"/>
            </p:custDataLst>
          </p:nvPr>
        </p:nvSpPr>
        <p:spPr>
          <a:xfrm>
            <a:off x="5080538" y="2471530"/>
            <a:ext cx="2101753" cy="447181"/>
          </a:xfrm>
          <a:custGeom>
            <a:rect l="l" t="t" r="r" b="b"/>
            <a:pathLst>
              <a:path w="2302772" h="489951">
                <a:moveTo>
                  <a:pt x="1151037" y="144430"/>
                </a:moveTo>
                <a:cubicBezTo>
                  <a:pt x="1003277" y="144430"/>
                  <a:pt x="856216" y="133931"/>
                  <a:pt x="711249" y="110862"/>
                </a:cubicBezTo>
                <a:cubicBezTo>
                  <a:pt x="565584" y="87781"/>
                  <a:pt x="421671" y="47915"/>
                  <a:pt x="278431" y="0"/>
                </a:cubicBezTo>
                <a:cubicBezTo>
                  <a:pt x="232093" y="45808"/>
                  <a:pt x="185045" y="91970"/>
                  <a:pt x="139038" y="138831"/>
                </a:cubicBezTo>
                <a:cubicBezTo>
                  <a:pt x="92700" y="186048"/>
                  <a:pt x="46350" y="234305"/>
                  <a:pt x="0" y="283617"/>
                </a:cubicBezTo>
                <a:cubicBezTo>
                  <a:pt x="187482" y="353914"/>
                  <a:pt x="376705" y="410919"/>
                  <a:pt x="569075" y="443434"/>
                </a:cubicBezTo>
                <a:cubicBezTo>
                  <a:pt x="760380" y="475961"/>
                  <a:pt x="955188" y="489609"/>
                  <a:pt x="1151037" y="489952"/>
                </a:cubicBezTo>
                <a:cubicBezTo>
                  <a:pt x="1346873" y="489952"/>
                  <a:pt x="1541681" y="475961"/>
                  <a:pt x="1732998" y="443789"/>
                </a:cubicBezTo>
                <a:cubicBezTo>
                  <a:pt x="1925356" y="410919"/>
                  <a:pt x="2114934" y="353914"/>
                  <a:pt x="2302772" y="283617"/>
                </a:cubicBezTo>
                <a:cubicBezTo>
                  <a:pt x="2256066" y="234305"/>
                  <a:pt x="2209373" y="186391"/>
                  <a:pt x="2163023" y="139187"/>
                </a:cubicBezTo>
                <a:cubicBezTo>
                  <a:pt x="2117028" y="91970"/>
                  <a:pt x="2069980" y="45808"/>
                  <a:pt x="2023642" y="0"/>
                </a:cubicBezTo>
                <a:cubicBezTo>
                  <a:pt x="1880745" y="47915"/>
                  <a:pt x="1736489" y="87781"/>
                  <a:pt x="1590824" y="110862"/>
                </a:cubicBezTo>
                <a:cubicBezTo>
                  <a:pt x="1445845" y="133931"/>
                  <a:pt x="1298796" y="144430"/>
                  <a:pt x="1151037" y="144430"/>
                </a:cubicBezTo>
                <a:lnTo>
                  <a:pt x="1151037" y="144430"/>
                </a:lnTo>
                <a:close/>
              </a:path>
            </a:pathLst>
          </a:custGeom>
          <a:solidFill>
            <a:srgbClr val="238C3B"/>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3"/>
          <p:cNvSpPr/>
          <p:nvPr>
            <p:custDataLst>
              <p:tags r:id="rId5"/>
            </p:custDataLst>
          </p:nvPr>
        </p:nvSpPr>
        <p:spPr>
          <a:xfrm>
            <a:off x="4554389" y="3025779"/>
            <a:ext cx="3160262" cy="578488"/>
          </a:xfrm>
          <a:custGeom>
            <a:rect l="l" t="t" r="r" b="b"/>
            <a:pathLst>
              <a:path w="3462520" h="633817">
                <a:moveTo>
                  <a:pt x="1731090" y="267641"/>
                </a:moveTo>
                <a:cubicBezTo>
                  <a:pt x="1485262" y="267641"/>
                  <a:pt x="1241112" y="248481"/>
                  <a:pt x="1002292" y="205782"/>
                </a:cubicBezTo>
                <a:cubicBezTo>
                  <a:pt x="761816" y="162742"/>
                  <a:pt x="525659" y="90106"/>
                  <a:pt x="292848" y="0"/>
                </a:cubicBezTo>
                <a:cubicBezTo>
                  <a:pt x="243821" y="48416"/>
                  <a:pt x="194454" y="97173"/>
                  <a:pt x="146084" y="146599"/>
                </a:cubicBezTo>
                <a:cubicBezTo>
                  <a:pt x="97726" y="196366"/>
                  <a:pt x="48699" y="246802"/>
                  <a:pt x="0" y="298247"/>
                </a:cubicBezTo>
                <a:cubicBezTo>
                  <a:pt x="279174" y="413583"/>
                  <a:pt x="562351" y="504699"/>
                  <a:pt x="851865" y="557835"/>
                </a:cubicBezTo>
                <a:cubicBezTo>
                  <a:pt x="1139384" y="610607"/>
                  <a:pt x="1433899" y="633477"/>
                  <a:pt x="1731090" y="633817"/>
                </a:cubicBezTo>
                <a:cubicBezTo>
                  <a:pt x="2027940" y="633817"/>
                  <a:pt x="2322126" y="610607"/>
                  <a:pt x="2609974" y="557835"/>
                </a:cubicBezTo>
                <a:cubicBezTo>
                  <a:pt x="2899829" y="504699"/>
                  <a:pt x="3183006" y="413583"/>
                  <a:pt x="3462520" y="298247"/>
                </a:cubicBezTo>
                <a:cubicBezTo>
                  <a:pt x="3413822" y="247131"/>
                  <a:pt x="3365111" y="196366"/>
                  <a:pt x="3316084" y="146599"/>
                </a:cubicBezTo>
                <a:cubicBezTo>
                  <a:pt x="3267386" y="97173"/>
                  <a:pt x="3218359" y="48416"/>
                  <a:pt x="3169660" y="0"/>
                </a:cubicBezTo>
                <a:cubicBezTo>
                  <a:pt x="2936508" y="89777"/>
                  <a:pt x="2700704" y="162742"/>
                  <a:pt x="2459888" y="205782"/>
                </a:cubicBezTo>
                <a:cubicBezTo>
                  <a:pt x="2220727" y="248481"/>
                  <a:pt x="1976918" y="267641"/>
                  <a:pt x="1731090" y="267641"/>
                </a:cubicBezTo>
                <a:lnTo>
                  <a:pt x="1731090" y="267641"/>
                </a:lnTo>
                <a:close/>
              </a:path>
            </a:pathLst>
          </a:custGeom>
          <a:solidFill>
            <a:srgbClr val="508834"/>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4"/>
          <p:cNvSpPr/>
          <p:nvPr>
            <p:custDataLst>
              <p:tags r:id="rId6"/>
            </p:custDataLst>
          </p:nvPr>
        </p:nvSpPr>
        <p:spPr>
          <a:xfrm>
            <a:off x="5582333" y="1164902"/>
            <a:ext cx="1111837" cy="1111837"/>
          </a:xfrm>
          <a:custGeom>
            <a:rect l="l" t="t" r="r" b="b"/>
            <a:pathLst>
              <a:path w="1218177" h="1218177">
                <a:moveTo>
                  <a:pt x="1218177" y="609088"/>
                </a:moveTo>
                <a:cubicBezTo>
                  <a:pt x="1218177" y="945481"/>
                  <a:pt x="945482" y="1218176"/>
                  <a:pt x="609089" y="1218176"/>
                </a:cubicBezTo>
                <a:cubicBezTo>
                  <a:pt x="272695" y="1218176"/>
                  <a:pt x="0" y="945481"/>
                  <a:pt x="0" y="609088"/>
                </a:cubicBezTo>
                <a:cubicBezTo>
                  <a:pt x="0" y="272695"/>
                  <a:pt x="272695" y="0"/>
                  <a:pt x="609089" y="0"/>
                </a:cubicBezTo>
                <a:cubicBezTo>
                  <a:pt x="945482" y="0"/>
                  <a:pt x="1218177" y="272695"/>
                  <a:pt x="1218177" y="609088"/>
                </a:cubicBezTo>
                <a:close/>
              </a:path>
            </a:pathLst>
          </a:custGeom>
          <a:solidFill>
            <a:srgbClr val="238C3B">
              <a:lumMod val="75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5"/>
          <p:cNvSpPr txBox="1"/>
          <p:nvPr>
            <p:custDataLst>
              <p:tags r:id="rId7"/>
            </p:custDataLst>
          </p:nvPr>
        </p:nvSpPr>
        <p:spPr>
          <a:xfrm>
            <a:off x="5481335" y="1459723"/>
            <a:ext cx="1313835" cy="524441"/>
          </a:xfrm>
          <a:prstGeom prst="rect">
            <a:avLst/>
          </a:prstGeom>
        </p:spPr>
        <p:txBody>
          <a:bodyPr lIns="90000" tIns="46800" rIns="90000" bIns="4680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pc="300" err="1">
                <a:solidFill>
                  <a:srgbClr val="FFFFFF"/>
                </a:solidFill>
                <a:latin typeface="仿宋" panose="02010609060101010101" charset="-122"/>
                <a:ea typeface="仿宋" panose="02010609060101010101" charset="-122"/>
              </a:rPr>
              <a:t>战略</a:t>
            </a:r>
            <a:endParaRPr lang="zh-CN" altLang="en-US" sz="2000" b="1" spc="300" err="1">
              <a:solidFill>
                <a:srgbClr val="FFFFFF"/>
              </a:solidFill>
              <a:latin typeface="仿宋" panose="02010609060101010101" charset="-122"/>
              <a:ea typeface="仿宋" panose="02010609060101010101" charset="-122"/>
            </a:endParaRPr>
          </a:p>
        </p:txBody>
      </p:sp>
      <p:sp>
        <p:nvSpPr>
          <p:cNvPr id="8" name="Freeform 6"/>
          <p:cNvSpPr/>
          <p:nvPr>
            <p:custDataLst>
              <p:tags r:id="rId8"/>
            </p:custDataLst>
          </p:nvPr>
        </p:nvSpPr>
        <p:spPr>
          <a:xfrm>
            <a:off x="7268255" y="1522866"/>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238C3B"/>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7"/>
          <p:cNvPicPr>
            <a:picLocks noChangeAspect="1"/>
          </p:cNvPicPr>
          <p:nvPr>
            <p:custDataLst>
              <p:tags r:id="rId10"/>
            </p:custDataLst>
          </p:nvPr>
        </p:nvPicPr>
        <p:blipFill>
          <a:blip r:embed="rId9">
            <a:duotone>
              <a:prstClr val="black"/>
              <a:srgbClr val="1F74AD">
                <a:tint val="45000"/>
                <a:satMod val="400000"/>
              </a:srgbClr>
            </a:duotone>
          </a:blip>
          <a:stretch>
            <a:fillRect/>
          </a:stretch>
        </p:blipFill>
        <p:spPr>
          <a:xfrm>
            <a:off x="6821607" y="1586088"/>
            <a:ext cx="367989" cy="224028"/>
          </a:xfrm>
          <a:prstGeom prst="rect">
            <a:avLst/>
          </a:prstGeom>
        </p:spPr>
      </p:pic>
      <p:sp>
        <p:nvSpPr>
          <p:cNvPr id="11" name="TextBox 8"/>
          <p:cNvSpPr txBox="1"/>
          <p:nvPr>
            <p:custDataLst>
              <p:tags r:id="rId11"/>
            </p:custDataLst>
          </p:nvPr>
        </p:nvSpPr>
        <p:spPr>
          <a:xfrm>
            <a:off x="7709320" y="1522015"/>
            <a:ext cx="1304002"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竞争</a:t>
            </a:r>
            <a:endParaRPr lang="zh-CN" altLang="en-US" spc="300" err="1">
              <a:solidFill>
                <a:srgbClr val="3F3F3F"/>
              </a:solidFill>
              <a:latin typeface="仿宋" panose="02010609060101010101" charset="-122"/>
              <a:ea typeface="仿宋" panose="02010609060101010101" charset="-122"/>
            </a:endParaRPr>
          </a:p>
        </p:txBody>
      </p:sp>
      <p:pic>
        <p:nvPicPr>
          <p:cNvPr id="12" name="Picture 9"/>
          <p:cNvPicPr>
            <a:picLocks noChangeAspect="1"/>
          </p:cNvPicPr>
          <p:nvPr>
            <p:custDataLst>
              <p:tags r:id="rId12"/>
            </p:custDataLst>
          </p:nvPr>
        </p:nvPicPr>
        <p:blipFill>
          <a:blip r:embed="rId9">
            <a:duotone>
              <a:prstClr val="black"/>
              <a:srgbClr val="3498DB">
                <a:tint val="45000"/>
                <a:satMod val="400000"/>
              </a:srgbClr>
            </a:duotone>
          </a:blip>
          <a:stretch>
            <a:fillRect/>
          </a:stretch>
        </p:blipFill>
        <p:spPr>
          <a:xfrm rot="13500000">
            <a:off x="4929258" y="2372333"/>
            <a:ext cx="280246" cy="170611"/>
          </a:xfrm>
          <a:prstGeom prst="rect">
            <a:avLst/>
          </a:prstGeom>
        </p:spPr>
      </p:pic>
      <p:pic>
        <p:nvPicPr>
          <p:cNvPr id="13" name="Picture 10"/>
          <p:cNvPicPr>
            <a:picLocks noChangeAspect="1"/>
          </p:cNvPicPr>
          <p:nvPr>
            <p:custDataLst>
              <p:tags r:id="rId13"/>
            </p:custDataLst>
          </p:nvPr>
        </p:nvPicPr>
        <p:blipFill>
          <a:blip r:embed="rId9">
            <a:duotone>
              <a:prstClr val="black"/>
              <a:srgbClr val="3498DB">
                <a:tint val="45000"/>
                <a:satMod val="400000"/>
              </a:srgbClr>
            </a:duotone>
          </a:blip>
          <a:stretch>
            <a:fillRect/>
          </a:stretch>
        </p:blipFill>
        <p:spPr>
          <a:xfrm rot="5400000">
            <a:off x="6016292" y="3005618"/>
            <a:ext cx="280246" cy="170611"/>
          </a:xfrm>
          <a:prstGeom prst="rect">
            <a:avLst/>
          </a:prstGeom>
        </p:spPr>
      </p:pic>
      <p:sp>
        <p:nvSpPr>
          <p:cNvPr id="15" name="TextBox 11"/>
          <p:cNvSpPr txBox="1"/>
          <p:nvPr>
            <p:custDataLst>
              <p:tags r:id="rId14"/>
            </p:custDataLst>
          </p:nvPr>
        </p:nvSpPr>
        <p:spPr>
          <a:xfrm>
            <a:off x="5540796" y="2558667"/>
            <a:ext cx="1313835" cy="384896"/>
          </a:xfrm>
          <a:prstGeom prst="rect">
            <a:avLst/>
          </a:prstGeom>
        </p:spPr>
        <p:txBody>
          <a:bodyPr lIns="90000" tIns="46800" rIns="90000" bIns="46800" rtlCol="0" anchor="t">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视角</a:t>
            </a:r>
            <a:endParaRPr lang="zh-CN" altLang="en-US" b="1" spc="300">
              <a:solidFill>
                <a:srgbClr val="FFFFFF"/>
              </a:solidFill>
              <a:latin typeface="仿宋" panose="02010609060101010101" charset="-122"/>
              <a:ea typeface="仿宋" panose="02010609060101010101" charset="-122"/>
            </a:endParaRPr>
          </a:p>
        </p:txBody>
      </p:sp>
      <p:sp>
        <p:nvSpPr>
          <p:cNvPr id="16" name="TextBox 12"/>
          <p:cNvSpPr txBox="1"/>
          <p:nvPr>
            <p:custDataLst>
              <p:tags r:id="rId15"/>
            </p:custDataLst>
          </p:nvPr>
        </p:nvSpPr>
        <p:spPr>
          <a:xfrm>
            <a:off x="5225566" y="3232133"/>
            <a:ext cx="1957014" cy="393012"/>
          </a:xfrm>
          <a:prstGeom prst="rect">
            <a:avLst/>
          </a:prstGeom>
        </p:spPr>
        <p:txBody>
          <a:bodyPr lIns="90000" tIns="46800" rIns="90000" bIns="46800" rtlCol="0" anchor="t">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竞争</a:t>
            </a:r>
            <a:endParaRPr lang="zh-CN" altLang="en-US" b="1" spc="300">
              <a:solidFill>
                <a:srgbClr val="FFFFFF"/>
              </a:solidFill>
              <a:latin typeface="仿宋" panose="02010609060101010101" charset="-122"/>
              <a:ea typeface="仿宋" panose="02010609060101010101" charset="-122"/>
            </a:endParaRPr>
          </a:p>
        </p:txBody>
      </p:sp>
      <p:pic>
        <p:nvPicPr>
          <p:cNvPr id="17" name="Picture 13"/>
          <p:cNvPicPr>
            <a:picLocks noChangeAspect="1"/>
          </p:cNvPicPr>
          <p:nvPr>
            <p:custDataLst>
              <p:tags r:id="rId16"/>
            </p:custDataLst>
          </p:nvPr>
        </p:nvPicPr>
        <p:blipFill>
          <a:blip r:embed="rId9">
            <a:duotone>
              <a:prstClr val="black"/>
              <a:srgbClr val="1F74AD">
                <a:tint val="45000"/>
                <a:satMod val="400000"/>
              </a:srgbClr>
            </a:duotone>
          </a:blip>
          <a:stretch>
            <a:fillRect/>
          </a:stretch>
        </p:blipFill>
        <p:spPr>
          <a:xfrm rot="5400000">
            <a:off x="5998182" y="2362780"/>
            <a:ext cx="280246" cy="170611"/>
          </a:xfrm>
          <a:prstGeom prst="rect">
            <a:avLst/>
          </a:prstGeom>
          <a:solidFill>
            <a:sysClr val="window" lastClr="FFFFFF"/>
          </a:solidFill>
        </p:spPr>
      </p:pic>
      <p:sp>
        <p:nvSpPr>
          <p:cNvPr id="18" name="Freeform 14"/>
          <p:cNvSpPr/>
          <p:nvPr>
            <p:custDataLst>
              <p:tags r:id="rId17"/>
            </p:custDataLst>
          </p:nvPr>
        </p:nvSpPr>
        <p:spPr>
          <a:xfrm>
            <a:off x="4626537" y="1975512"/>
            <a:ext cx="345204" cy="345204"/>
          </a:xfrm>
          <a:custGeom>
            <a:rect l="l" t="t" r="r" b="b"/>
            <a:pathLst>
              <a:path w="378221" h="378221">
                <a:moveTo>
                  <a:pt x="378221" y="189111"/>
                </a:moveTo>
                <a:cubicBezTo>
                  <a:pt x="378221" y="293555"/>
                  <a:pt x="293555" y="378221"/>
                  <a:pt x="189111" y="378221"/>
                </a:cubicBezTo>
                <a:cubicBezTo>
                  <a:pt x="84667" y="378221"/>
                  <a:pt x="0" y="293555"/>
                  <a:pt x="0" y="189111"/>
                </a:cubicBezTo>
                <a:cubicBezTo>
                  <a:pt x="0" y="84667"/>
                  <a:pt x="84667" y="0"/>
                  <a:pt x="189111" y="0"/>
                </a:cubicBezTo>
                <a:cubicBezTo>
                  <a:pt x="293555" y="0"/>
                  <a:pt x="378221" y="84667"/>
                  <a:pt x="378221" y="189111"/>
                </a:cubicBezTo>
                <a:close/>
              </a:path>
            </a:pathLst>
          </a:custGeom>
          <a:solidFill>
            <a:srgbClr val="508834"/>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5"/>
          <p:cNvSpPr txBox="1"/>
          <p:nvPr>
            <p:custDataLst>
              <p:tags r:id="rId18"/>
            </p:custDataLst>
          </p:nvPr>
        </p:nvSpPr>
        <p:spPr>
          <a:xfrm>
            <a:off x="3361547" y="1976465"/>
            <a:ext cx="1318839"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商业模式</a:t>
            </a:r>
            <a:endParaRPr lang="zh-CN" altLang="en-US" spc="300" err="1">
              <a:solidFill>
                <a:srgbClr val="3F3F3F"/>
              </a:solidFill>
              <a:latin typeface="仿宋" panose="02010609060101010101" charset="-122"/>
              <a:ea typeface="仿宋" panose="02010609060101010101" charset="-122"/>
            </a:endParaRPr>
          </a:p>
        </p:txBody>
      </p:sp>
      <p:sp>
        <p:nvSpPr>
          <p:cNvPr id="20" name="Freeform 16"/>
          <p:cNvSpPr/>
          <p:nvPr>
            <p:custDataLst>
              <p:tags r:id="rId19"/>
            </p:custDataLst>
          </p:nvPr>
        </p:nvSpPr>
        <p:spPr>
          <a:xfrm>
            <a:off x="1873392" y="2815649"/>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17"/>
          <p:cNvSpPr/>
          <p:nvPr>
            <p:custDataLst>
              <p:tags r:id="rId20"/>
            </p:custDataLst>
          </p:nvPr>
        </p:nvSpPr>
        <p:spPr>
          <a:xfrm>
            <a:off x="3145156" y="3382422"/>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18"/>
          <p:cNvSpPr/>
          <p:nvPr>
            <p:custDataLst>
              <p:tags r:id="rId21"/>
            </p:custDataLst>
          </p:nvPr>
        </p:nvSpPr>
        <p:spPr>
          <a:xfrm>
            <a:off x="4535578" y="3750342"/>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19"/>
          <p:cNvSpPr/>
          <p:nvPr>
            <p:custDataLst>
              <p:tags r:id="rId22"/>
            </p:custDataLst>
          </p:nvPr>
        </p:nvSpPr>
        <p:spPr>
          <a:xfrm>
            <a:off x="6101454" y="3921735"/>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0"/>
          <p:cNvSpPr/>
          <p:nvPr>
            <p:custDataLst>
              <p:tags r:id="rId23"/>
            </p:custDataLst>
          </p:nvPr>
        </p:nvSpPr>
        <p:spPr>
          <a:xfrm>
            <a:off x="7770472" y="3720350"/>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1"/>
          <p:cNvSpPr/>
          <p:nvPr>
            <p:custDataLst>
              <p:tags r:id="rId24"/>
            </p:custDataLst>
          </p:nvPr>
        </p:nvSpPr>
        <p:spPr>
          <a:xfrm>
            <a:off x="9107481" y="3271778"/>
            <a:ext cx="345204" cy="345204"/>
          </a:xfrm>
          <a:custGeom>
            <a:rect l="l" t="t" r="r" b="b"/>
            <a:pathLst>
              <a:path w="378221" h="378221">
                <a:moveTo>
                  <a:pt x="378222" y="189111"/>
                </a:moveTo>
                <a:cubicBezTo>
                  <a:pt x="378222" y="293555"/>
                  <a:pt x="293555" y="378221"/>
                  <a:pt x="189111" y="378221"/>
                </a:cubicBezTo>
                <a:cubicBezTo>
                  <a:pt x="84667" y="378221"/>
                  <a:pt x="0" y="293555"/>
                  <a:pt x="0" y="189111"/>
                </a:cubicBezTo>
                <a:cubicBezTo>
                  <a:pt x="0" y="84667"/>
                  <a:pt x="84667" y="0"/>
                  <a:pt x="189111" y="0"/>
                </a:cubicBezTo>
                <a:cubicBezTo>
                  <a:pt x="293555" y="0"/>
                  <a:pt x="378222" y="84667"/>
                  <a:pt x="378222"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2"/>
          <p:cNvSpPr/>
          <p:nvPr>
            <p:custDataLst>
              <p:tags r:id="rId25"/>
            </p:custDataLst>
          </p:nvPr>
        </p:nvSpPr>
        <p:spPr>
          <a:xfrm>
            <a:off x="10293617" y="266501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3"/>
          <p:cNvSpPr txBox="1"/>
          <p:nvPr>
            <p:custDataLst>
              <p:tags r:id="rId26"/>
            </p:custDataLst>
          </p:nvPr>
        </p:nvSpPr>
        <p:spPr>
          <a:xfrm>
            <a:off x="1412955" y="324207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商业模式</a:t>
            </a:r>
            <a:endParaRPr lang="zh-CN" altLang="en-US" spc="300" err="1">
              <a:solidFill>
                <a:srgbClr val="3F3F3F"/>
              </a:solidFill>
              <a:latin typeface="仿宋" panose="02010609060101010101" charset="-122"/>
              <a:ea typeface="仿宋" panose="02010609060101010101" charset="-122"/>
            </a:endParaRPr>
          </a:p>
        </p:txBody>
      </p:sp>
      <p:sp>
        <p:nvSpPr>
          <p:cNvPr id="28" name="TextBox 24"/>
          <p:cNvSpPr txBox="1"/>
          <p:nvPr>
            <p:custDataLst>
              <p:tags r:id="rId27"/>
            </p:custDataLst>
          </p:nvPr>
        </p:nvSpPr>
        <p:spPr>
          <a:xfrm>
            <a:off x="2728530" y="383236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企业</a:t>
            </a:r>
            <a:endParaRPr lang="zh-CN" altLang="en-US" spc="300">
              <a:solidFill>
                <a:srgbClr val="3F3F3F"/>
              </a:solidFill>
              <a:latin typeface="仿宋" panose="02010609060101010101" charset="-122"/>
              <a:ea typeface="仿宋" panose="02010609060101010101" charset="-122"/>
            </a:endParaRPr>
          </a:p>
        </p:txBody>
      </p:sp>
      <p:sp>
        <p:nvSpPr>
          <p:cNvPr id="29" name="TextBox 25"/>
          <p:cNvSpPr txBox="1"/>
          <p:nvPr>
            <p:custDataLst>
              <p:tags r:id="rId28"/>
            </p:custDataLst>
          </p:nvPr>
        </p:nvSpPr>
        <p:spPr>
          <a:xfrm>
            <a:off x="4115938" y="4162556"/>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创新</a:t>
            </a:r>
            <a:endParaRPr lang="zh-CN" altLang="en-US" spc="300">
              <a:solidFill>
                <a:srgbClr val="3F3F3F"/>
              </a:solidFill>
              <a:latin typeface="仿宋" panose="02010609060101010101" charset="-122"/>
              <a:ea typeface="仿宋" panose="02010609060101010101" charset="-122"/>
            </a:endParaRPr>
          </a:p>
        </p:txBody>
      </p:sp>
      <p:sp>
        <p:nvSpPr>
          <p:cNvPr id="31" name="TextBox 26"/>
          <p:cNvSpPr txBox="1"/>
          <p:nvPr>
            <p:custDataLst>
              <p:tags r:id="rId29"/>
            </p:custDataLst>
          </p:nvPr>
        </p:nvSpPr>
        <p:spPr>
          <a:xfrm>
            <a:off x="5686411" y="4366913"/>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优势</a:t>
            </a:r>
            <a:endParaRPr lang="zh-CN" altLang="en-US" spc="300">
              <a:solidFill>
                <a:srgbClr val="3F3F3F"/>
              </a:solidFill>
              <a:latin typeface="仿宋" panose="02010609060101010101" charset="-122"/>
              <a:ea typeface="仿宋" panose="02010609060101010101" charset="-122"/>
            </a:endParaRPr>
          </a:p>
        </p:txBody>
      </p:sp>
      <p:sp>
        <p:nvSpPr>
          <p:cNvPr id="32" name="TextBox 27"/>
          <p:cNvSpPr txBox="1"/>
          <p:nvPr>
            <p:custDataLst>
              <p:tags r:id="rId30"/>
            </p:custDataLst>
          </p:nvPr>
        </p:nvSpPr>
        <p:spPr>
          <a:xfrm>
            <a:off x="7350111" y="4167124"/>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通过</a:t>
            </a:r>
            <a:endParaRPr lang="zh-CN" altLang="en-US" spc="300">
              <a:solidFill>
                <a:srgbClr val="3F3F3F"/>
              </a:solidFill>
              <a:latin typeface="仿宋" panose="02010609060101010101" charset="-122"/>
              <a:ea typeface="仿宋" panose="02010609060101010101" charset="-122"/>
            </a:endParaRPr>
          </a:p>
        </p:txBody>
      </p:sp>
      <p:sp>
        <p:nvSpPr>
          <p:cNvPr id="34" name="TextBox 28"/>
          <p:cNvSpPr txBox="1"/>
          <p:nvPr>
            <p:custDataLst>
              <p:tags r:id="rId31"/>
            </p:custDataLst>
          </p:nvPr>
        </p:nvSpPr>
        <p:spPr>
          <a:xfrm>
            <a:off x="8663507" y="3713392"/>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构建</a:t>
            </a:r>
            <a:endParaRPr lang="zh-CN" altLang="en-US" spc="300">
              <a:solidFill>
                <a:srgbClr val="3F3F3F"/>
              </a:solidFill>
              <a:latin typeface="仿宋" panose="02010609060101010101" charset="-122"/>
              <a:ea typeface="仿宋" panose="02010609060101010101" charset="-122"/>
            </a:endParaRPr>
          </a:p>
        </p:txBody>
      </p:sp>
      <p:sp>
        <p:nvSpPr>
          <p:cNvPr id="35" name="TextBox 29"/>
          <p:cNvSpPr txBox="1"/>
          <p:nvPr>
            <p:custDataLst>
              <p:tags r:id="rId32"/>
            </p:custDataLst>
          </p:nvPr>
        </p:nvSpPr>
        <p:spPr>
          <a:xfrm>
            <a:off x="9940580" y="3137029"/>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战略</a:t>
            </a:r>
            <a:endParaRPr lang="zh-CN" altLang="en-US" spc="300">
              <a:solidFill>
                <a:srgbClr val="3F3F3F"/>
              </a:solidFill>
              <a:latin typeface="仿宋" panose="02010609060101010101" charset="-122"/>
              <a:ea typeface="仿宋" panose="02010609060101010101" charset="-122"/>
            </a:endParaRPr>
          </a:p>
        </p:txBody>
      </p:sp>
      <p:sp>
        <p:nvSpPr>
          <p:cNvPr id="36" name="Freeform 30"/>
          <p:cNvSpPr/>
          <p:nvPr>
            <p:custDataLst>
              <p:tags r:id="rId33"/>
            </p:custDataLst>
          </p:nvPr>
        </p:nvSpPr>
        <p:spPr>
          <a:xfrm>
            <a:off x="1873392" y="4055924"/>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1"/>
          <p:cNvSpPr/>
          <p:nvPr>
            <p:custDataLst>
              <p:tags r:id="rId34"/>
            </p:custDataLst>
          </p:nvPr>
        </p:nvSpPr>
        <p:spPr>
          <a:xfrm>
            <a:off x="3138864" y="462269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2"/>
          <p:cNvSpPr/>
          <p:nvPr>
            <p:custDataLst>
              <p:tags r:id="rId35"/>
            </p:custDataLst>
          </p:nvPr>
        </p:nvSpPr>
        <p:spPr>
          <a:xfrm>
            <a:off x="4535578" y="4990618"/>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3"/>
          <p:cNvSpPr/>
          <p:nvPr>
            <p:custDataLst>
              <p:tags r:id="rId36"/>
            </p:custDataLst>
          </p:nvPr>
        </p:nvSpPr>
        <p:spPr>
          <a:xfrm>
            <a:off x="6108833" y="5162011"/>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34"/>
          <p:cNvSpPr/>
          <p:nvPr>
            <p:custDataLst>
              <p:tags r:id="rId37"/>
            </p:custDataLst>
          </p:nvPr>
        </p:nvSpPr>
        <p:spPr>
          <a:xfrm>
            <a:off x="7783661" y="4960626"/>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7"/>
                  <a:pt x="84667" y="0"/>
                  <a:pt x="189111" y="0"/>
                </a:cubicBezTo>
                <a:cubicBezTo>
                  <a:pt x="293555" y="0"/>
                  <a:pt x="378222" y="84667"/>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35"/>
          <p:cNvSpPr/>
          <p:nvPr>
            <p:custDataLst>
              <p:tags r:id="rId38"/>
            </p:custDataLst>
          </p:nvPr>
        </p:nvSpPr>
        <p:spPr>
          <a:xfrm>
            <a:off x="9107481" y="4512053"/>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36"/>
          <p:cNvSpPr/>
          <p:nvPr>
            <p:custDataLst>
              <p:tags r:id="rId39"/>
            </p:custDataLst>
          </p:nvPr>
        </p:nvSpPr>
        <p:spPr>
          <a:xfrm>
            <a:off x="10399124" y="3905294"/>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37"/>
          <p:cNvSpPr txBox="1"/>
          <p:nvPr>
            <p:custDataLst>
              <p:tags r:id="rId40"/>
            </p:custDataLst>
          </p:nvPr>
        </p:nvSpPr>
        <p:spPr>
          <a:xfrm>
            <a:off x="1449279" y="4505528"/>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需要</a:t>
            </a:r>
            <a:endParaRPr lang="zh-CN" altLang="en-US" sz="1200" err="1">
              <a:solidFill>
                <a:srgbClr val="3F3F3F"/>
              </a:solidFill>
              <a:latin typeface="仿宋" panose="02010609060101010101" charset="-122"/>
              <a:ea typeface="仿宋" panose="02010609060101010101" charset="-122"/>
            </a:endParaRPr>
          </a:p>
        </p:txBody>
      </p:sp>
      <p:sp>
        <p:nvSpPr>
          <p:cNvPr id="44" name="TextBox 38"/>
          <p:cNvSpPr txBox="1"/>
          <p:nvPr>
            <p:custDataLst>
              <p:tags r:id="rId41"/>
            </p:custDataLst>
          </p:nvPr>
        </p:nvSpPr>
        <p:spPr>
          <a:xfrm>
            <a:off x="2698912" y="509581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可以</a:t>
            </a:r>
            <a:endParaRPr lang="zh-CN" altLang="en-US" sz="1200" err="1">
              <a:solidFill>
                <a:srgbClr val="3F3F3F"/>
              </a:solidFill>
              <a:latin typeface="仿宋" panose="02010609060101010101" charset="-122"/>
              <a:ea typeface="仿宋" panose="02010609060101010101" charset="-122"/>
            </a:endParaRPr>
          </a:p>
        </p:txBody>
      </p:sp>
      <p:sp>
        <p:nvSpPr>
          <p:cNvPr id="45" name="TextBox 39"/>
          <p:cNvSpPr txBox="1"/>
          <p:nvPr>
            <p:custDataLst>
              <p:tags r:id="rId42"/>
            </p:custDataLst>
          </p:nvPr>
        </p:nvSpPr>
        <p:spPr>
          <a:xfrm>
            <a:off x="4065073" y="542963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视角</a:t>
            </a:r>
            <a:endParaRPr lang="zh-CN" altLang="en-US" sz="1200" err="1">
              <a:solidFill>
                <a:srgbClr val="3F3F3F"/>
              </a:solidFill>
              <a:latin typeface="仿宋" panose="02010609060101010101" charset="-122"/>
              <a:ea typeface="仿宋" panose="02010609060101010101" charset="-122"/>
            </a:endParaRPr>
          </a:p>
        </p:txBody>
      </p:sp>
      <p:sp>
        <p:nvSpPr>
          <p:cNvPr id="46" name="TextBox 40"/>
          <p:cNvSpPr txBox="1"/>
          <p:nvPr>
            <p:custDataLst>
              <p:tags r:id="rId43"/>
            </p:custDataLst>
          </p:nvPr>
        </p:nvSpPr>
        <p:spPr>
          <a:xfrm>
            <a:off x="5668882" y="5630371"/>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超越</a:t>
            </a:r>
            <a:endParaRPr lang="zh-CN" altLang="en-US" sz="1200" err="1">
              <a:solidFill>
                <a:srgbClr val="3F3F3F"/>
              </a:solidFill>
              <a:latin typeface="仿宋" panose="02010609060101010101" charset="-122"/>
              <a:ea typeface="仿宋" panose="02010609060101010101" charset="-122"/>
            </a:endParaRPr>
          </a:p>
        </p:txBody>
      </p:sp>
      <p:sp>
        <p:nvSpPr>
          <p:cNvPr id="47" name="TextBox 41"/>
          <p:cNvSpPr txBox="1"/>
          <p:nvPr>
            <p:custDataLst>
              <p:tags r:id="rId44"/>
            </p:custDataLst>
          </p:nvPr>
        </p:nvSpPr>
        <p:spPr>
          <a:xfrm>
            <a:off x="7386435" y="5430582"/>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价值</a:t>
            </a:r>
            <a:endParaRPr lang="zh-CN" altLang="en-US" sz="1200" err="1">
              <a:solidFill>
                <a:srgbClr val="3F3F3F"/>
              </a:solidFill>
              <a:latin typeface="仿宋" panose="02010609060101010101" charset="-122"/>
              <a:ea typeface="仿宋" panose="02010609060101010101" charset="-122"/>
            </a:endParaRPr>
          </a:p>
        </p:txBody>
      </p:sp>
      <p:sp>
        <p:nvSpPr>
          <p:cNvPr id="48" name="TextBox 42"/>
          <p:cNvSpPr txBox="1"/>
          <p:nvPr>
            <p:custDataLst>
              <p:tags r:id="rId45"/>
            </p:custDataLst>
          </p:nvPr>
        </p:nvSpPr>
        <p:spPr>
          <a:xfrm>
            <a:off x="8699831" y="4976850"/>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领导者</a:t>
            </a:r>
            <a:endParaRPr lang="zh-CN" altLang="en-US" sz="1200" err="1">
              <a:solidFill>
                <a:srgbClr val="3F3F3F"/>
              </a:solidFill>
              <a:latin typeface="仿宋" panose="02010609060101010101" charset="-122"/>
              <a:ea typeface="仿宋" panose="02010609060101010101" charset="-122"/>
            </a:endParaRPr>
          </a:p>
        </p:txBody>
      </p:sp>
      <p:sp>
        <p:nvSpPr>
          <p:cNvPr id="49" name="TextBox 43"/>
          <p:cNvSpPr txBox="1"/>
          <p:nvPr>
            <p:custDataLst>
              <p:tags r:id="rId46"/>
            </p:custDataLst>
          </p:nvPr>
        </p:nvSpPr>
        <p:spPr>
          <a:xfrm>
            <a:off x="9963715" y="4400487"/>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a:solidFill>
                  <a:srgbClr val="3F3F3F"/>
                </a:solidFill>
                <a:latin typeface="仿宋" panose="02010609060101010101" charset="-122"/>
                <a:ea typeface="仿宋" panose="02010609060101010101" charset="-122"/>
              </a:rPr>
              <a:t>实现</a:t>
            </a:r>
            <a:endParaRPr lang="zh-CN" altLang="en-US" sz="1200">
              <a:solidFill>
                <a:srgbClr val="3F3F3F"/>
              </a:solidFill>
              <a:latin typeface="仿宋" panose="02010609060101010101" charset="-122"/>
              <a:ea typeface="仿宋" panose="02010609060101010101" charset="-122"/>
            </a:endParaRPr>
          </a:p>
        </p:txBody>
      </p:sp>
      <p:sp>
        <p:nvSpPr>
          <p:cNvPr id="50" name="文本框 49"/>
          <p:cNvSpPr txBox="1"/>
          <p:nvPr/>
        </p:nvSpPr>
        <p:spPr>
          <a:xfrm>
            <a:off x="4363720" y="272415"/>
            <a:ext cx="35356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rPr>
              <a:t>本书关键字分析思维导图</a:t>
            </a:r>
            <a:endPar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endParaRPr>
          </a:p>
        </p:txBody>
      </p:sp>
    </p:spTree>
    <p:custDataLst>
      <p:tags r:id="rId4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内容摘要</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3" name="标题 2"/>
          <p:cNvSpPr>
            <a:spLocks noGrp="1"/>
          </p:cNvSpPr>
          <p:nvPr>
            <p:custDataLst>
              <p:tags r:id="rId10"/>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11"/>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超越战略：商业模式视角下的竞争优势构建》是一本深入探讨商业模式创新与企业战略管理的著作。本书以独特的视角揭示了如何通过商业模式的创新来构建并维持企业的竞争优势，超越竞争对手，实现持续增长。</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书强调了战略在竞争优势构建中的核心地位。它指出，一个成功的战略不仅需要精确的定位，更需要持续的创新和适应性调整。通过深入分析市场环境、行业趋势和竞争态势，企业可以找到独特的商业模式，从而在竞争中脱颖而出。</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书详细阐述了商业模式的构成要素及其与企业竞争优势的关系。作者认为，一个有效的商业模式应该包括价值主张、关键活动、核心资源和收益模式等多个方面。企业需要精心设计这些要素，以提供超越竞争对手的价值，实现成本领先或差异化优势。</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本书还讨论了如何通过商业模式的创新来应对市场变化和挑战。</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12"/>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3" name="标题 2"/>
          <p:cNvSpPr>
            <a:spLocks noGrp="1"/>
          </p:cNvSpPr>
          <p:nvPr>
            <p:custDataLst>
              <p:tags r:id="rId10"/>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11"/>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作者指出，创新是保持竞争优势的关键，而商业模式的创新往往涉及到对企业经营理念、组织结构和业务模式的全面变革。通过不断试验、学习和适应，企业可以持续优化其商业模式，以应对市场的不确定性和变化。</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书强调了领导者在商业模式创新和竞争优势构建中的重要作用。领导者需要具备远见卓识，勇于变革，善于整合内外资源，推动企业不断创新和发展。通过培养组织的创新能力和执行力，领导者可以帮助企业实现从优秀到卓越的跨越。</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超越战略：商业模式视角下的竞争优势构建》这本书为企业提供了全新的战略视角和实用的竞争策略。通过深入理解商业模式的内涵和价值，企业可以更好地把握市场机遇，应对挑战，构建并维护持久的竞争优势。</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12"/>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精彩摘录</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当今商业竞争日益激烈的环境下，如何构建持久的竞争优势已成为企业的焦点。《超越战略：商业模式视角下的竞争优势构建》这本书以其独特的视角和深入的分析，为读者揭示了竞争优势构建的奥秘。下面就让我们一同领略这本书中的精彩摘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“竞争优势的本质在于企业能够为顾客创造独特且不可或缺的价值。”</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这一观点深刻地揭示了竞争优势的源泉。在激烈的市场竞争中，企业只有通过提供独特的价值，满足顾客未被充分满足的需求，才能够在市场中脱颖而出。这需要企业具备敏锐的市场洞察力和创新能力，不断挖掘和创造顾客需求，从而实现竞争优势的构建。</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“商业模式是企业获取竞争优势的关键要素。”</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书中进一步强调了商业模式在构建竞争优势中的重要性。一个成功的商业模式能够帮助企业实现资源的优化配置，提高运营效率，降低成本，从而在市场中获得更大的竞争优势。同时，一个创新的商业模式往往能够打破传统行业的规则和竞争格局，为企业带来巨大的商业价值。</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不断变化的商业环境中，企业必须保持持续的创新精神，不断更新和优化自身的商业模式，以应对市场变化和竞争挑战。只有通过不断创新，企业才能够紧跟时代步伐，满足顾客不断变化的需求，从而保持持久的竞争优势。</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书中还强调了企业文化在构建竞争优势中的重要作用。一个积极向上的企业文化能够激发员工的创造力和归属感，提高团队的凝聚力和执行力。在这样的企业文化熏陶下，企业能够更好地应对市场挑战，抓住市场机遇，从而构建强大的竞争优势。</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超越战略：商业模式视角下的竞争优势构建》这本书通过深入浅出的分析和精彩摘录，为读者提供了宝贵的商业智慧。它提醒我们，在竞争激烈的市场环境中，企业必须不断创新和优化自身的商业模式，同时培养积极向上的企业文化，以构建持久的竞争优势。只有这样，企业才能够在市场竞争中立于不败之地，实现持续稳定的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阅读感受</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阅读感受</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《超越战略：商业模式视角下的竞争优势构建》读后感</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当今这个充满变革和不确定性的时代，企业如何构建持久的竞争优势成为了一个值得深入探讨的课题。《超越战略：商业模式视角下的竞争优势构建》这本书，以其独特的视角和深入的分析，为我们揭示了在这个复杂世界中获得竞争优势的关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https://d.book118.com/825103042134011111</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2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203.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1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i*1_1_2_3"/>
  <p:tag name="KSO_WM_UNIT_INDEX" val="1_1_2_3"/>
  <p:tag name="KSO_WM_UNIT_LAYERLEVEL" val="1_1_1_1"/>
  <p:tag name="KSO_WM_UNIT_TYPE" val="p_h_h_i"/>
  <p:tag name="KSO_WM_UNIT_USESOURCEFORMAT_APPLY" val="1"/>
</p:tagLst>
</file>

<file path=ppt/tags/tag21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h_i*1_1_2_1"/>
  <p:tag name="KSO_WM_UNIT_INDEX" val="1_1_2_1"/>
  <p:tag name="KSO_WM_UNIT_LAYERLEVEL" val="1_1_1_1"/>
  <p:tag name="KSO_WM_UNIT_TYPE" val="p_h_h_i"/>
  <p:tag name="KSO_WM_UNIT_USESOURCEFORMAT_APPLY" val="1"/>
</p:tagLst>
</file>

<file path=ppt/tags/tag21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i*1_1_2_2_1"/>
  <p:tag name="KSO_WM_UNIT_INDEX" val="1_1_2_2_1"/>
  <p:tag name="KSO_WM_UNIT_LAYERLEVEL" val="1_1_1_1_1"/>
  <p:tag name="KSO_WM_UNIT_TYPE" val="p_h_h_h_i"/>
  <p:tag name="KSO_WM_UNIT_USESOURCEFORMAT_APPLY" val="1"/>
</p:tagLst>
</file>

<file path=ppt/tags/tag21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i*1_1_1"/>
  <p:tag name="KSO_WM_UNIT_INDEX" val="1_1_1"/>
  <p:tag name="KSO_WM_UNIT_LAYERLEVEL" val="1_1_1"/>
  <p:tag name="KSO_WM_UNIT_TYPE" val="p_h_i"/>
  <p:tag name="KSO_WM_UNIT_USESOURCEFORMAT_APPLY" val="1"/>
</p:tagLst>
</file>

<file path=ppt/tags/tag21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a*1_1_1"/>
  <p:tag name="KSO_WM_UNIT_INDEX" val="1_1_1"/>
  <p:tag name="KSO_WM_UNIT_ISCONTENTSTITLE" val="0"/>
  <p:tag name="KSO_WM_UNIT_LAYERLEVEL" val="1_1_1"/>
  <p:tag name="KSO_WM_UNIT_NOCLEAR" val="0"/>
  <p:tag name="KSO_WM_UNIT_PRESET_TEXT" val="添加标题"/>
  <p:tag name="KSO_WM_UNIT_TYPE" val="p_h_a"/>
  <p:tag name="KSO_WM_UNIT_USESOURCEFORMAT_APPLY" val="1"/>
  <p:tag name="KSO_WM_UNIT_VALUE" val="5"/>
</p:tagLst>
</file>

<file path=ppt/tags/tag21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h_i*1_1_1_1"/>
  <p:tag name="KSO_WM_UNIT_INDEX" val="1_1_1_1"/>
  <p:tag name="KSO_WM_UNIT_LAYERLEVEL" val="1_1_1_1"/>
  <p:tag name="KSO_WM_UNIT_TYPE" val="p_h_h_i"/>
  <p:tag name="KSO_WM_UNIT_USESOURCEFORMAT_APPLY" val="1"/>
</p:tagLst>
</file>

<file path=ppt/tags/tag22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i*1_1_1_2"/>
  <p:tag name="KSO_WM_UNIT_INDEX" val="1_1_1_2"/>
  <p:tag name="KSO_WM_UNIT_LAYERLEVEL" val="1_1_1_1"/>
  <p:tag name="KSO_WM_UNIT_TYPE" val="p_h_h_i"/>
  <p:tag name="KSO_WM_UNIT_USESOURCEFORMAT_APPLY" val="1"/>
</p:tagLst>
</file>

<file path=ppt/tags/tag22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a*1_1_1_1"/>
  <p:tag name="KSO_WM_UNIT_INDEX" val="1_1_1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4"/>
</p:tagLst>
</file>

<file path=ppt/tags/tag22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i*1_1_2_1_1"/>
  <p:tag name="KSO_WM_UNIT_INDEX" val="1_1_2_1_1"/>
  <p:tag name="KSO_WM_UNIT_LAYERLEVEL" val="1_1_1_1_1"/>
  <p:tag name="KSO_WM_UNIT_TYPE" val="p_h_h_h_i"/>
  <p:tag name="KSO_WM_UNIT_USESOURCEFORMAT_APPLY" val="1"/>
</p:tagLst>
</file>

<file path=ppt/tags/tag22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i*1_1_2_2_2"/>
  <p:tag name="KSO_WM_UNIT_INDEX" val="1_1_2_2_2"/>
  <p:tag name="KSO_WM_UNIT_LAYERLEVEL" val="1_1_1_1_1"/>
  <p:tag name="KSO_WM_UNIT_TYPE" val="p_h_h_h_i"/>
  <p:tag name="KSO_WM_UNIT_USESOURCEFORMAT_APPLY" val="1"/>
</p:tagLst>
</file>

<file path=ppt/tags/tag22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a*1_1_2_1"/>
  <p:tag name="KSO_WM_UNIT_INDEX" val="1_1_2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5"/>
</p:tagLst>
</file>

<file path=ppt/tags/tag22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a*1_1_2_2_1"/>
  <p:tag name="KSO_WM_UNIT_INDEX" val="1_1_2_2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9"/>
</p:tagLst>
</file>

<file path=ppt/tags/tag22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14"/>
  <p:tag name="KSO_WM_UNIT_FILL_TYPE" val="1"/>
  <p:tag name="KSO_WM_UNIT_HIGHLIGHT" val="0"/>
  <p:tag name="KSO_WM_UNIT_ID" val="diagram20200914_1*p_h_h_i*1_1_2_2"/>
  <p:tag name="KSO_WM_UNIT_INDEX" val="1_1_2_2"/>
  <p:tag name="KSO_WM_UNIT_LAYERLEVEL" val="1_1_1_1"/>
  <p:tag name="KSO_WM_UNIT_TYPE" val="p_h_h_i"/>
  <p:tag name="KSO_WM_UNIT_USESOURCEFORMAT_APPLY" val="1"/>
</p:tagLst>
</file>

<file path=ppt/tags/tag22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i*1_1_2_1_2"/>
  <p:tag name="KSO_WM_UNIT_INDEX" val="1_1_2_1_2"/>
  <p:tag name="KSO_WM_UNIT_LAYERLEVEL" val="1_1_1_1_1"/>
  <p:tag name="KSO_WM_UNIT_TYPE" val="p_h_h_h_i"/>
  <p:tag name="KSO_WM_UNIT_USESOURCEFORMAT_APPLY" val="1"/>
</p:tagLst>
</file>

<file path=ppt/tags/tag22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a*1_1_2_1_1"/>
  <p:tag name="KSO_WM_UNIT_INDEX" val="1_1_2_1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4"/>
</p:tagLst>
</file>

<file path=ppt/tags/tag22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1_1"/>
  <p:tag name="KSO_WM_UNIT_INDEX" val="1_1_2_2_1_1"/>
  <p:tag name="KSO_WM_UNIT_LAYERLEVEL" val="1_1_1_1_1_1"/>
  <p:tag name="KSO_WM_UNIT_TYPE" val="p_h_h_h_h_i"/>
  <p:tag name="KSO_WM_UNIT_USESOURCEFORMAT_APPLY" val="1"/>
</p:tagLst>
</file>

<file path=ppt/tags/tag23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2_1"/>
  <p:tag name="KSO_WM_UNIT_INDEX" val="1_1_2_2_2_1"/>
  <p:tag name="KSO_WM_UNIT_LAYERLEVEL" val="1_1_1_1_1_1"/>
  <p:tag name="KSO_WM_UNIT_TYPE" val="p_h_h_h_h_i"/>
  <p:tag name="KSO_WM_UNIT_USESOURCEFORMAT_APPLY" val="1"/>
</p:tagLst>
</file>

<file path=ppt/tags/tag23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3_1"/>
  <p:tag name="KSO_WM_UNIT_INDEX" val="1_1_2_2_3_1"/>
  <p:tag name="KSO_WM_UNIT_LAYERLEVEL" val="1_1_1_1_1_1"/>
  <p:tag name="KSO_WM_UNIT_TYPE" val="p_h_h_h_h_i"/>
  <p:tag name="KSO_WM_UNIT_USESOURCEFORMAT_APPLY" val="1"/>
</p:tagLst>
</file>

<file path=ppt/tags/tag23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4_1"/>
  <p:tag name="KSO_WM_UNIT_INDEX" val="1_1_2_2_4_1"/>
  <p:tag name="KSO_WM_UNIT_LAYERLEVEL" val="1_1_1_1_1_1"/>
  <p:tag name="KSO_WM_UNIT_TYPE" val="p_h_h_h_h_i"/>
  <p:tag name="KSO_WM_UNIT_USESOURCEFORMAT_APPLY" val="1"/>
</p:tagLst>
</file>

<file path=ppt/tags/tag23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5_1"/>
  <p:tag name="KSO_WM_UNIT_INDEX" val="1_1_2_2_5_1"/>
  <p:tag name="KSO_WM_UNIT_LAYERLEVEL" val="1_1_1_1_1_1"/>
  <p:tag name="KSO_WM_UNIT_TYPE" val="p_h_h_h_h_i"/>
  <p:tag name="KSO_WM_UNIT_USESOURCEFORMAT_APPLY" val="1"/>
</p:tagLst>
</file>

<file path=ppt/tags/tag23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6_1"/>
  <p:tag name="KSO_WM_UNIT_INDEX" val="1_1_2_2_6_1"/>
  <p:tag name="KSO_WM_UNIT_LAYERLEVEL" val="1_1_1_1_1_1"/>
  <p:tag name="KSO_WM_UNIT_TYPE" val="p_h_h_h_h_i"/>
  <p:tag name="KSO_WM_UNIT_USESOURCEFORMAT_APPLY" val="1"/>
</p:tagLst>
</file>

<file path=ppt/tags/tag23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7_1"/>
  <p:tag name="KSO_WM_UNIT_INDEX" val="1_1_2_2_7_1"/>
  <p:tag name="KSO_WM_UNIT_LAYERLEVEL" val="1_1_1_1_1_1"/>
  <p:tag name="KSO_WM_UNIT_TYPE" val="p_h_h_h_h_i"/>
  <p:tag name="KSO_WM_UNIT_USESOURCEFORMAT_APPLY" val="1"/>
</p:tagLst>
</file>

<file path=ppt/tags/tag23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1_1"/>
  <p:tag name="KSO_WM_UNIT_INDEX" val="1_1_2_2_1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3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2_1"/>
  <p:tag name="KSO_WM_UNIT_INDEX" val="1_1_2_2_2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3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3_1"/>
  <p:tag name="KSO_WM_UNIT_INDEX" val="1_1_2_2_3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3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4_1"/>
  <p:tag name="KSO_WM_UNIT_INDEX" val="1_1_2_2_4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4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5_1"/>
  <p:tag name="KSO_WM_UNIT_INDEX" val="1_1_2_2_5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4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6_1"/>
  <p:tag name="KSO_WM_UNIT_INDEX" val="1_1_2_2_6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4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7_1"/>
  <p:tag name="KSO_WM_UNIT_INDEX" val="1_1_2_2_7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4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1_1_1"/>
  <p:tag name="KSO_WM_UNIT_INDEX" val="1_1_2_2_1_1_1"/>
  <p:tag name="KSO_WM_UNIT_LAYERLEVEL" val="1_1_1_1_1_1_1"/>
  <p:tag name="KSO_WM_UNIT_TYPE" val="p_h_h_h_h_h_i"/>
  <p:tag name="KSO_WM_UNIT_USESOURCEFORMAT_APPLY" val="1"/>
</p:tagLst>
</file>

<file path=ppt/tags/tag24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2_1_1"/>
  <p:tag name="KSO_WM_UNIT_INDEX" val="1_1_2_2_2_1_1"/>
  <p:tag name="KSO_WM_UNIT_LAYERLEVEL" val="1_1_1_1_1_1_1"/>
  <p:tag name="KSO_WM_UNIT_TYPE" val="p_h_h_h_h_h_i"/>
  <p:tag name="KSO_WM_UNIT_USESOURCEFORMAT_APPLY" val="1"/>
</p:tagLst>
</file>

<file path=ppt/tags/tag24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3_1_1"/>
  <p:tag name="KSO_WM_UNIT_INDEX" val="1_1_2_2_3_1_1"/>
  <p:tag name="KSO_WM_UNIT_LAYERLEVEL" val="1_1_1_1_1_1_1"/>
  <p:tag name="KSO_WM_UNIT_TYPE" val="p_h_h_h_h_h_i"/>
  <p:tag name="KSO_WM_UNIT_USESOURCEFORMAT_APPLY" val="1"/>
</p:tagLst>
</file>

<file path=ppt/tags/tag24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4_1_1"/>
  <p:tag name="KSO_WM_UNIT_INDEX" val="1_1_2_2_4_1_1"/>
  <p:tag name="KSO_WM_UNIT_LAYERLEVEL" val="1_1_1_1_1_1_1"/>
  <p:tag name="KSO_WM_UNIT_TYPE" val="p_h_h_h_h_h_i"/>
  <p:tag name="KSO_WM_UNIT_USESOURCEFORMAT_APPLY" val="1"/>
</p:tagLst>
</file>

<file path=ppt/tags/tag24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5_1_1"/>
  <p:tag name="KSO_WM_UNIT_INDEX" val="1_1_2_2_5_1_1"/>
  <p:tag name="KSO_WM_UNIT_LAYERLEVEL" val="1_1_1_1_1_1_1"/>
  <p:tag name="KSO_WM_UNIT_TYPE" val="p_h_h_h_h_h_i"/>
  <p:tag name="KSO_WM_UNIT_USESOURCEFORMAT_APPLY" val="1"/>
</p:tagLst>
</file>

<file path=ppt/tags/tag24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6_1_1"/>
  <p:tag name="KSO_WM_UNIT_INDEX" val="1_1_2_2_6_1_1"/>
  <p:tag name="KSO_WM_UNIT_LAYERLEVEL" val="1_1_1_1_1_1_1"/>
  <p:tag name="KSO_WM_UNIT_TYPE" val="p_h_h_h_h_h_i"/>
  <p:tag name="KSO_WM_UNIT_USESOURCEFORMAT_APPLY" val="1"/>
</p:tagLst>
</file>

<file path=ppt/tags/tag24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7_1_1"/>
  <p:tag name="KSO_WM_UNIT_INDEX" val="1_1_2_2_7_1_1"/>
  <p:tag name="KSO_WM_UNIT_LAYERLEVEL" val="1_1_1_1_1_1_1"/>
  <p:tag name="KSO_WM_UNIT_TYPE" val="p_h_h_h_h_h_i"/>
  <p:tag name="KSO_WM_UNIT_USESOURCEFORMAT_APPLY" val="1"/>
</p:tagLst>
</file>

<file path=ppt/tags/tag25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1_1_1"/>
  <p:tag name="KSO_WM_UNIT_INDEX" val="1_1_2_2_1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2_1_1"/>
  <p:tag name="KSO_WM_UNIT_INDEX" val="1_1_2_2_2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3_1_1"/>
  <p:tag name="KSO_WM_UNIT_INDEX" val="1_1_2_2_3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4_1_1"/>
  <p:tag name="KSO_WM_UNIT_INDEX" val="1_1_2_2_4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5_1_1"/>
  <p:tag name="KSO_WM_UNIT_INDEX" val="1_1_2_2_5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6_1_1"/>
  <p:tag name="KSO_WM_UNIT_INDEX" val="1_1_2_2_6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7_1_1"/>
  <p:tag name="KSO_WM_UNIT_INDEX" val="1_1_2_2_7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7.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2.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3.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9.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0.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17</Slides>
  <Notes>16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17</vt:i4>
      </vt:variant>
    </vt:vector>
  </HeadingPairs>
  <TitlesOfParts>
    <vt:vector baseType="lpstr" size="25">
      <vt:lpstr>Arial</vt:lpstr>
      <vt:lpstr>Calibri</vt:lpstr>
      <vt:lpstr>微软雅黑</vt:lpstr>
      <vt:lpstr>汉仪旗黑-85S</vt:lpstr>
      <vt:lpstr>仿宋</vt:lpstr>
      <vt:lpstr>Calibri Light</vt:lpstr>
      <vt:lpstr>思源黑体 CN Bold</vt:lpstr>
      <vt:lpstr>Office Theme</vt:lpstr>
      <vt:lpstr>超越战略：商业模式视角下的竞争优势构建</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2024-09-17T05:18:34.584</cp:lastPrinted>
  <dcterms:created xsi:type="dcterms:W3CDTF">2024-09-16T21:18:34Z</dcterms:created>
  <dcterms:modified xsi:type="dcterms:W3CDTF">2024-09-16T21:18:41Z</dcterms:modified>
</cp:coreProperties>
</file>