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06922-2586-414D-8671-6A17B80E4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070B8-8A5A-4AD3-832C-E334299A9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5F6BF-440B-4392-92C4-830FBFF53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49302-AD1D-4011-829D-057B8ECC5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8B71B-DF64-425D-A526-1687C23C1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87EE2-7E43-4B0F-800A-7133036A9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59FE9A-F692-4870-92DD-DF8DF9D7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A1E21-DE89-476A-8871-E3EFD511D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9C6F8-A63B-46C1-9908-2834FC837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A7730-E5E7-4ECD-8F19-4833CC470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2BF3F-4CC0-4C49-A00C-A0794B1B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032432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打造个人品牌成为在医学界备受尊敬的医生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个人品牌定位与形象塑造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社会责任感与公益活动参与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个人品牌传播与推广策略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个人品牌定位与形象塑造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选择自己擅长且有深厚兴趣的医学领域作为个人品牌的核心。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确定专业领域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758" r="267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了解目标患者群体的需求和期望，以便提供有针对性的医疗服务。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与同行相比，找到自己的独特之处和优势，如独特的诊疗方法、创新的研究成果等。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明确个人品牌定位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展示自己在医疗过程中的严谨态度和精细操作，树立专业形象。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438" r="2443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严谨的医疗作风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通过参加学术会议、培训课程等方式，不断更新医学知识和技能。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持续学习与进修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分享自己成功治疗的案例和患者反馈，提升患者信任度和行业认可度。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展示成功案例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塑造专业形象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强调医生对生命的敬畏和尊重，以及为患者提供最佳治疗方案的决心。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展现医生对患者的关爱和同理心，提供温暖、人性化的医疗服务。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关爱患者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167" r="29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表达对医学事业的热爱和追求，以及不断提高医疗水平和服务质量的决心。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医学专业知识与技能提升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通过参加各类医学会议，了解最新的医学研究成果和诊疗技术，与同行交流经验，拓宽专业视野。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定期参加医学研讨会和学术会议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订阅权威的医学期刊，关注最新的研究成果和临床试验，通过阅读文献深入了解疾病发病机制和诊疗方法。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阅读医学期刊和文献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针对自己的专业领域和兴趣，参加相关的培训课程，提升自己在特定领域的专业知识和技能。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持续学习，更新医学知识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参与多学科协作和综合治疗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积极与其他学科的医生合作，共同制定患者的治疗方案，提供个性化的综合治疗，提高治疗效果。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学习并掌握先进的医疗设备和技术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熟悉并操作先进的医疗设备，如高精度影像诊断设备、微创手术机器人等，提高诊疗的准确性和效率。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关注并学习新的治疗方法和技术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关注最新的治疗方法和技术，如基因编辑、细胞治疗等，及时学习和掌握，为患者提供更多的治疗选择。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掌握先进诊疗技术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关注医学领域的政策变化和法规更新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及时了解并遵守医学领域的政策法规，确保自己的医疗行为合法合规，同时关注政策变化对医疗行业的影响。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8583" r="28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跟踪医学前沿技术和研究动态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通过学术期刊、专业网站和社交媒体等途径，跟踪医学前沿技术和研究动态，及时了解最新的医学成果和突破。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参与行业交流和合作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积极与同行、医药企业和相关机构进行交流和合作，分享经验和资源，共同推动医学领域的发展。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关注行业动态，紧跟前沿技术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患者服务与沟通技巧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尊重患者的文化背景、信仰和价值观，努力理解他们的感受。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对患者的问题和疑虑给予充分关注，积极倾听他们的需求和想法。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根据患者的具体情况，提供个性化的专业医疗建议和治疗方案。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439" r="254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7319" r="2731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92" r="169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提供优质患者服务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61" r="112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掌握有效沟通技巧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用简洁明了的语言向患者解释病情、治疗方案和注意事项。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表达对患者的关心和理解，让他们感受到医生的支持和关怀。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在沟通过程中，注意倾听患者的反馈和意见，及时调整沟通方式。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https://d.book118.com/825103243230011120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2024-09-23T06:09:02.074</cp:lastPrinted>
  <dcterms:created xsi:type="dcterms:W3CDTF">2024-09-22T22:09:02Z</dcterms:created>
  <dcterms:modified xsi:type="dcterms:W3CDTF">2024-09-22T22:09:04Z</dcterms:modified>
</cp:coreProperties>
</file>