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03AC5-7706-4B2F-9AFE-97B3578E1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C330C-65BA-4D3E-82CE-57892859F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2F9AE-B9BE-4351-B6A2-3981EC74E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7D8CD-C484-4323-8FCF-3DF714EF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573AC4-0185-47A3-8271-499EBE9CA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81304-CC23-42FE-900D-C07635D1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84BD9-9342-45DE-BDEE-E1574FD2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75593-8526-4320-A393-4D70E0253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0C478-26C5-4976-BE82-D2B9A8A10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F2B18-B572-43E7-B4A9-39F1F783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7511A-B344-4D9D-87D5-BF118BEC3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043243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活血化瘀方对闭经不孕症的临床研究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闭经不孕症诊断与治疗现状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活血化瘀方治疗闭经不孕症临床研究设计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活血化瘀方治疗闭经不孕症效果评价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对患者身心健康造成严重影响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闭经不孕症不仅导致患者无法生育，还可能引发焦虑、抑郁等心理问题，影响家庭和谐。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传统治疗方法效果有限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目前，针对闭经不孕症的传统治疗方法如激素治疗、手术治疗等效果并不理想，且存在副作用。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闭经不孕症发病率逐年上升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近年来，受生活压力、环境污染等多种因素影响，闭经不孕症患者数量不断增加。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闭经不孕症现状及影响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通过促进血液流动，消除血瘀，从而改善闭经不孕症患者的生殖器官血液循环。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活血化瘀方具有改善血液循环的作用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活血化瘀方中的药物成分能够调节患者体内激素水平，促进卵巢排卵和黄体形成。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调节内分泌功能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活血化瘀方还具有抗炎、镇痛作用，能够缓解患者因炎症引起的疼痛和不适感。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抗炎镇痛作用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活血化瘀方治疗原理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探讨活血化瘀方治疗闭经不孕症的临床疗效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通过对比研究，验证活血化瘀方在治疗闭经不孕症方面的疗效和安全性。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为闭经不孕症患者提供新的治疗选择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研究活血化瘀方的治疗原理和作用机制，为闭经不孕症患者提供更多的治疗选择，提高治愈率。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促进中医药在妇科领域的应用与发展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通过本研究，进一步推动中医药在妇科领域的应用与发展，提高中医药在国际上的认可度和影响力。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预期成果及贡献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通过本研究，有望为闭经不孕症患者带来新的治疗方法和手段，提高患者的生活质量和生育能力。同时，推动中医药在妇科领域的更广泛应用与发展。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为闭经不孕症患者带来新的治疗希望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通过科学、严谨的研究方法，验证活血化瘀方在治疗闭经不孕症方面的有效性，为临床推广提供有力证据。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明确活血化瘀方治疗闭经不孕症的有效性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通过深入研究活血化瘀方的药物成分和作用途径，揭示其治疗闭经不孕症的作用机制，为药物研发和改进提供理论依据。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揭示活血化瘀方治疗闭经不孕症的作用机制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活血化瘀方通常由多种中药组成，如当归、川芎、桃仁、红花等，这些药物具有活血化瘀、调经止痛的功效。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活血化瘀方能够改善血液循环，促进血液流通，消散瘀血，从而达到调经、止痛、消癥等目的。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活血化瘀方组成及功效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药物配伍原则与特点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活血化瘀方在配伍上遵循“活血化瘀、行气止痛”的原则，注重药物之间的协同作用，以增强疗效。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活血化瘀方的药物组成灵活多变，可根据患者的具体病情和体质进行加减，体现了中医辨证施治的思想。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活血化瘀方广泛应用于中医妇科临床，适用于闭经、不孕症、痛经、子宫肌瘤等多种妇科疾病的治疗。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活血化瘀方适用于气滞血瘀型闭经不孕症患者，症见月经闭止、小腹疼痛、舌质紫暗或有瘀点等。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临床应用范围及适应症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在使用活血化瘀方时，需注意药物的剂量和用法，避免过量使用或长期使用，以免出现不良反应。同时，患者在用药期间应保持良好的生活习惯和饮食习惯，避免过度劳累和情绪波动。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活血化瘀方禁用于孕妇、月经期妇女以及有出血倾向的患者。此外，对于过敏体质的患者，在使用前应咨询医生意见，以免出现过敏反应。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用药注意事项与禁忌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闭经不孕症诊断与治疗现状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通常指女性在一定年龄后，无月经或月经周期极不规律，且无法怀孕的状况。具体标准可能包括年龄、月经周期、激素水平等多个方面。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根据病因不同，闭经不孕症可分为原发性闭经和继发性闭经。原发性闭经指女性从未有过月经，而继发性闭经则是指女性曾有过月经，但后来因某种原因停经。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969" r="18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闭经不孕症诊断标准及分类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药物治疗、手术治疗以及辅助生殖技术等。药物治疗主要通过调节激素水平、促进排卵等方式来改善闭经不孕症状。手术治疗主要针对一些器质性病变，如子宫肌瘤、输卵管堵塞等。辅助生殖技术则包括人工授精、试管婴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治疗方法的效果因人而异，且受到多种因素的影响，如患者年龄、病因、病程等。总体来说，药物治疗和手术治疗在一定程度上能够改善闭经不孕症状，提高怀孕成功率。辅助生殖技术的成功率也逐年提高，为许多患者带来了希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目前治疗方法及效果评估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病因复杂多样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闭经不孕症的病因涉及多个方面，如内分泌失调、器质性病变、免疫因素等，这使得治疗难度较大，需要综合考虑多种因素。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个体差异显著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不同患者的病因、病程、身体状况等存在较大差异，这使得治疗效果难以预测，需要制定个体化的治疗方案。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心理问题突出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闭经不孕症患者往往承受着巨大的心理压力和焦虑情绪，这会影响治疗效果和患者的生活质量。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https://d.book118.com/825104324324011101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2024-09-10T12:06:56.258</cp:lastPrinted>
  <dcterms:created xsi:type="dcterms:W3CDTF">2024-09-10T04:06:56Z</dcterms:created>
  <dcterms:modified xsi:type="dcterms:W3CDTF">2024-09-10T04:06:58Z</dcterms:modified>
</cp:coreProperties>
</file>