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5F373-B788-419F-954E-6F5A7C46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308C1-43EC-4E32-8091-F06FBED7C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2E7BF-29A4-4718-9522-70F3F3EC3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4DD5C-328D-40CD-AE65-8A3233A8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3A799-99FB-4D19-B415-7B43098F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D4AFC-3C71-4845-98E5-00334090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15927-78EC-4966-8022-DEA7EA34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05C32-FE5A-4FF6-A981-2AA43743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9BA9D-F125-4D8E-8D76-139107E2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7E394-1477-4238-8744-0AAF0559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566E6-CAB4-4154-9E07-2F7A9CC9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12213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宿舍管理行业的市场调研与竞争分析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市场概述与背景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产品与服务分析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营销策略与渠道分析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价格策略与盈利模式探讨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市场概述与背景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宿舍管理行业市场规模不断扩大，学生宿舍、企业宿舍、公寓等各类宿舍数量增加，对宿舍管理服务的需求日益增长。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宿舍管理服务内容日益丰富，包括安全、卫生、设施维护、文化活动等多个方面，对服务质量和效率的要求不断提高。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宿舍管理行业将朝着专业化、智能化、人性化方向发展，引入先进的管理理念和科技手段，提高服务水平和满意度。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67" b="79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政策推动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政府出台相关政策法规，推动宿舍管理行业的规范化、标准化发展，加强对行业的监管和指导。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安全要求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政策法规对宿舍安全的要求不断提高，包括消防安全、人身安全等方面，对宿舍管理企业的安全管理能力提出更高要求。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宿舍管理企业需要遵守相关法规和政策，确保合规经营，否则可能面临处罚和声誉损失。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消费者最关心的是宿舍的安全问题，包括防盗、防火、防意外等方面，对宿舍管理企业的安全保障能力有很高要求。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消费者希望宿舍环境整洁舒适，设施完备且使用方便，对宿舍管理企业的服务质量和效率有较高期望。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舒适便捷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消费者希望宿舍有良好的文化氛围，能够举办各类文化活动，增进舍友之间的交流和感情。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拥有多年的宿舍管理经验，服务范围广泛，以高品质的服务和优秀的客户满意度赢得了良好的市场口碑。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专注于提供智能化的宿舍管理解决方案，通过先进的技术手段提高管理效率，降低人力成本。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以低价策略切入市场，通过提供经济型宿舍管理服务吸引价格敏感的客户群体。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丰富的管理经验和优质的服务品质；劣势：价格相对较高，可能超出部分客户的预算。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竞争对手A优势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智能化的管理手段，提高效率；劣势：技术投入大，可能存在系统不稳定等风险。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价格优势明显，吸引价格敏感客户；劣势：服务质量可能不稳定，难以满足高端客户需求。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市场份额较高，主要布局在一线城市和高端市场，客户群体相对较为稳定。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市场份额逐步提升，以二三线城市为主要目标市场，积极拓展业务范围。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市场份额较低，主要布局在经济型酒店和青年旅社等领域，客户群体相对较为广泛。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竞争对手市场份额及布局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企业员工宿舍市场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面向各类企业，提供员工宿舍租赁、管理、维护等服务。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学生宿舍市场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面向大中小学的学生，提供安全、舒适、便捷的宿舍管理服务。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公寓租赁市场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面向城市白领、商务人士等，提供高品质、个性化的公寓租赁服务。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目标市场细分及定位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年龄跨度大，注重居住品质、交通便利性和配套设施。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年龄较轻，注重价格、地理位置和社交环境。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公寓租户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多为中高收入人群，注重居住体验、隐私保护和个性化服务。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目标市场消费者特征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学生宿舍市场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随着教育普及和教育水平的提高，学生宿舍市场需求将持续增长。同时，学生对于宿舍的安全性、舒适度和便捷性要求也在不断提高。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企业员工宿舍市场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随着企业规模扩大和用工需求增加，员工宿舍市场需求将保持稳定增长。企业对于员工宿舍的品质、管理和服务要求也在不断提高。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公寓租赁市场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随着城市化进程加速和年轻人消费观念转变，公寓租赁市场需求将持续增长。租户对于公寓的品质、个性化服务和社交环境要求也在不断提高。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产品与服务分析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https://d.book118.com/825112213031011043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2024-09-04T18:24:59.123</cp:lastPrinted>
  <dcterms:created xsi:type="dcterms:W3CDTF">2024-09-04T10:24:59Z</dcterms:created>
  <dcterms:modified xsi:type="dcterms:W3CDTF">2024-09-04T10:25:01Z</dcterms:modified>
</cp:coreProperties>
</file>