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72CCCC-9813-4043-A7F7-77AB7F332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9903B-70DE-431A-B158-BE34E1DD2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D054AB-F4AB-4540-8686-F95EC6EBD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FE17BB-B801-457C-BD72-DDAE9541E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E9C318-6F7C-4167-BB2F-43456843E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93E04F-F87E-4176-AEEA-45178E40F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35034C-8FD5-4FC5-A1AD-A89CC577A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89E0E0-650D-4466-BAEE-52E925BE4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DC6A71-3883-4EC3-8659-9D9E23A56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79FA62-357F-41AC-823C-91BDCC084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DEB34A-346C-469D-A456-562FFA303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Relationship Id="rId5" Type="http://schemas.openxmlformats.org/officeDocument/2006/relationships/image" Target="../media/image31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11301400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孕妇产后的健康护理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产后的身体恢复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产后心理调适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产后营养与饮食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产后运动与锻炼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产后性生活与避孕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产后常见问题与应对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产后的身体恢复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655" r="865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90" r="1499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子宫恢复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子宫恢复是产后恢复的重要环节，通常需要6周左右的时间。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适当的休息和活动可以帮助子宫收缩，排出恶露，促进子宫恢复。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母乳喂养也可以刺激子宫收缩，有助于子宫恢复。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定期进行产后的检查，可以了解子宫恢复的情况，及时发现并处理问题。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879" b="1287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475" r="16475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985" r="985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盆底肌肉是支撑盆腔器官的重要肌肉，怀孕和分娩会对盆底肌肉造成一定的损伤。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产后进行适当的盆底肌肉锻炼，如凯格尔运动，有助于恢复盆底肌肉的弹性和功能。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避免长时间站立或久坐，减轻盆底肌肉的负担。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如果出现盆底肌肉松弛、尿失禁等问题，应及时就医寻求专业治疗。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盆底肌肉恢复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产后体重恢复是一个渐进的过程，需要合理饮食和适当的运动。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83" r="17583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保持适当的饮食结构，摄入足够的蛋白质、脂肪、碳水化合物、维生素和矿物质。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避免过度节食或减肥，以免影响乳汁的分泌和身体的恢复。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根据个人情况进行适当的运动，如散步、瑜伽等，有助于体重恢复和身体健康。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体重恢复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产后心理调适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产后抑郁的常见原因包括荷尔蒙和情绪的变化、新生儿带来的新挑战和压力、婚姻关系和家庭变化等。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预防和缓解产后抑郁的方法包括保持积极心态、寻求社会支持、进行适当的锻炼和放松训练等。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17189" b="17189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3411" r="341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产后抑郁是指产妇在分娩后出现情绪低落、焦虑、抑郁等症状的心理障碍。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产后抑郁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894" b="48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00" b="210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情绪管理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情绪管理是指通过一系列技巧和方法来调节情绪，以达到良好的心理状态。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对于产妇来说，情绪管理有助于缓解产后的焦虑、抑郁等不良情绪，促进身心健康。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情绪管理的技巧包括深呼吸、冥想、放松训练、积极思考等，产妇可以根据自己的情况选择合适的方法进行练习。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产后家庭关系的变化对产妇的心理健康有很大的影响，需要引起足够的重视。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家庭关系调适是指通过沟通、理解、妥协等方式来改善家庭成员之间的关系，创造和谐的家庭氛围。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对于产妇来说，与配偶、公婆、父母等家庭成员之间的良好关系有助于减轻压力、缓解焦虑和抑郁等不良情绪。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家庭关系调适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产后营养与饮食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产后妈妈需要足够的能量来恢复身体和哺乳，建议每天摄入2200-2400千卡的能量。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蛋白质是身体组织修复和乳汁分泌的重要物质，建议每天摄入80-90克的蛋白质。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钙是骨骼和牙齿的重要成分，对于哺乳妈妈来说，每天需要额外补充300毫克的钙。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钙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铁是血液中的重要成分，产后妈妈需要补充足够的铁，以预防贫血。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适量脂肪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高蛋白食物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新鲜蔬菜和水果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饮食原则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4896" r="489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产后饮食应多样化，摄入各种营养素，以满足身体的需求。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适量的脂肪摄入有助于身体恢复和乳汁分泌，但应避免高脂肪食物的过量摄入。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多吃高蛋白食物，如鱼、肉、蛋、奶制品等，以满足身体的蛋白质需求。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多吃新鲜蔬菜和水果，以获取丰富的维生素和矿物质。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https://d.book118.com/825113014002011042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2024-09-02T22:17:52.915</cp:lastPrinted>
  <dcterms:created xsi:type="dcterms:W3CDTF">2024-09-02T14:17:52Z</dcterms:created>
  <dcterms:modified xsi:type="dcterms:W3CDTF">2024-09-02T14:17:55Z</dcterms:modified>
</cp:coreProperties>
</file>