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0D212-A4E2-462A-98CE-6FCEF1F7C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9DFE9-89B6-417C-A4AA-54A8505F0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DA81F-3DE2-41B1-B261-A95EC5D86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B9E8C-CB13-4C75-A22B-A8192A9D7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A96532-D191-40FD-903C-4953BE835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CDACE-1A99-4A92-B869-97F1FF00F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B02385-9DCD-435B-9509-09243FB59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59CA6-51EA-4805-9F29-FA302289B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BA837-2BB6-484F-BC0B-689D8F0B0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B4CA3-0E19-4144-9219-8A86F1059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CD057-8956-49C8-8113-0436268DE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131042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动脉穿刺术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动脉穿刺术简介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动脉穿刺术操作流程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动脉穿刺术的注意事项和风险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动脉穿刺术的临床应用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动脉穿刺术的未来展望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动脉穿刺术简介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动脉穿刺术是一种有创性的诊断和治疗方法，通过穿刺动脉血管，将导管或其他诊断或治疗器械送入动脉血管内部，以进行相应的诊断或治疗操作。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动脉穿刺术主要用于冠状动脉造影、主动脉内球囊反搏、血液透析、肿瘤介入治疗等诊断或治疗目的，以改善患者病情和预后。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08" r="11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动脉穿刺术最早可追溯到20世纪初期，当时主要用于心导管检查。随着医学技术的不断发展和进步，动脉穿刺术的应用范围逐渐扩大，操作技术和设备也不断改进和完善。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目前，动脉穿刺术已经成为临床常用的一种诊断和治疗手段，尤其在心血管疾病、肿瘤和肾脏疾病等领域得到广泛应用。未来，随着医疗技术的不断创新和进步，动脉穿刺术将会更加安全、简便和有效。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94" r="25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动脉穿刺术适用于需要进行冠状动脉造影、主动脉内球囊反搏、血液透析、肿瘤介入治疗等诊断或治疗的患者。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动脉穿刺术通常在医院的手术室或介入导管室内进行，由专业医生操作。在某些情况下，也可以在紧急抢救现场进行紧急动脉穿刺术，以抢救患者的生命。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适用人群和场景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动脉穿刺术操作流程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根据手术需要选择合适的动脉，如桡动脉、股动脉等。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确定穿刺部位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患者应保持平静，避免紧张情绪，同时进行必要的身体检查和实验室检查，了解患者的身体状况和凝血功能。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准备穿刺针、导管、导丝、麻醉药、消毒用品等手术器械和药品。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器械和药物准备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操作完毕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完成手术操作后，拔出导丝和导管，对穿刺部位进行压迫止血和包扎。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置管与导丝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将导管顺着穿刺针置入动脉血管内，同时将导丝从导管内插入，以保持导管位置的稳定。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在预定部位进行动脉穿刺，将穿刺针刺入动脉血管内。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对穿刺部位进行消毒，确保手术过程中的无菌操作。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对穿刺部位进行局部麻醉，减轻患者的疼痛感。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33" b="290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46" b="85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术后应密切观察患者的生命体征和穿刺部位的情况，及时发现和处理并发症。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保持穿刺部位的清洁干燥，定期更换敷料，避免感染。同时根据患者的具体情况进行必要的药物治疗和康复指导。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术后患者应避免剧烈运动和重体力劳动，以免影响伤口愈合和身体健康。同时应遵循医生的建议，按时复查和随访。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动脉穿刺术的注意事项和风险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https://d.book118.com/825113104232011043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2024-09-05T15:36:36.318</cp:lastPrinted>
  <dcterms:created xsi:type="dcterms:W3CDTF">2024-09-05T07:36:36Z</dcterms:created>
  <dcterms:modified xsi:type="dcterms:W3CDTF">2024-09-05T07:36:38Z</dcterms:modified>
</cp:coreProperties>
</file>