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7814F20-3C4F-4A7F-ABE7-0D5935A812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4051112-D4AD-49DC-A942-2BA8A67D97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40E77EA-6AA8-4363-99FE-5067B10647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8C6629C-AE76-47D0-97B7-FD4716E8DB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E4F8ABD-A014-4BB2-9C2A-231731E887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0DA55E9-7A99-41C6-BDCD-DCB4F6AB21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60383C2-B0A6-4557-AD65-07186B95B8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64AB5D6-667D-47D1-B565-4EDC44BAE7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0480B33-AEB0-4518-9117-B686F9D736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4DD09C3-0894-4C57-91BB-EB44928841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DD19E7-1BAB-45E2-96EA-15FEADD80F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png" /><Relationship Id="rId3" Type="http://schemas.openxmlformats.org/officeDocument/2006/relationships/image" Target="../media/image9.jpeg" /><Relationship Id="rId4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2511311013301112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</p:spPr>
        <p:txBody>
          <a:bodyPr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69教师培训中的学生发展与学业规划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838648" y="4167778"/>
            <a:ext cx="2333375" cy="341448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587678" y="4167778"/>
            <a:ext cx="2820047" cy="341448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2023-12-20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</p:spPr>
        <p:txBody>
          <a:bodyPr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学生发展理论及实践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学业规划方法与技巧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课堂教学策略与技巧提升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心理健康教育在培训中的应用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家校合作促进学生全面发展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促进教师专业成长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教师培训是促进教师专业成长的重要途径，通过培训可以帮助教师掌握先进的教育理念和教学方法，提高教育教学水平。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适应教育改革需求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随着教育改革的深入推进，教师需要不断更新教育观念，提高教育教学能力，以更好地适应学生发展的需求。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推动学生全面发展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学生发展与学业规划是教育教学的重要组成部分，通过培训可以引导教师关注学生的全面发展，制定科学合理的学业规划，促进学生的健康成长。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667" r="16667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5083" r="15083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培训背景与目的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有利于学生个性化发展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每个学生都是独特的个体，具有不同的兴趣、特长和发展潜力。通过学生发展与学业规划，可以帮助学生认识自我，发掘自身潜力，实现个性化发展。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有利于提高学生学习效率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合理的学业规划可以帮助学生明确学习目标，制定学习计划，合理安排学习时间，从而提高学习效率和学习成绩。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有利于培养学生自主发展能力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学生发展与学业规划不仅关注学生的当前发展，更注重培养学生的自主发展能力。通过引导学生参与规划过程，可以培养学生的自我认知、自我规划和自我管理能力，为未来的学习和生活奠定基础。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学生发展与学业规划的重要性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学生发展理论及实践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441" y="1806607"/>
            <a:ext cx="4502196" cy="406176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3311" b="3311"/>
          <a:stretch>
            <a:fillRect/>
          </a:stretch>
        </p:blipFill>
        <p:spPr>
          <a:xfrm>
            <a:off x="6907441" y="1792193"/>
            <a:ext cx="4502196" cy="2732629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-2693471" y="4060468"/>
            <a:ext cx="5386942" cy="5386942"/>
            <a:chOff x="-2693471" y="4060468"/>
            <a:chExt cx="5386942" cy="5386942"/>
          </a:xfrm>
        </p:grpSpPr>
        <p:sp>
          <p:nvSpPr>
            <p:cNvPr id="5" name="AutoShape 5"/>
            <p:cNvSpPr/>
            <p:nvPr/>
          </p:nvSpPr>
          <p:spPr>
            <a:xfrm>
              <a:off x="-472539" y="6281401"/>
              <a:ext cx="945078" cy="945078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-694632" y="6059307"/>
              <a:ext cx="1389264" cy="1389264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-916725" y="5837215"/>
              <a:ext cx="1833451" cy="1833451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-1138818" y="5615121"/>
              <a:ext cx="2277637" cy="2277637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-1360912" y="5393028"/>
              <a:ext cx="2721823" cy="272182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-1583005" y="5170935"/>
              <a:ext cx="3166010" cy="3166010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-1805098" y="4948842"/>
              <a:ext cx="3610196" cy="361019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-2027191" y="4726748"/>
              <a:ext cx="4054383" cy="405438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-2249285" y="4504655"/>
              <a:ext cx="4498569" cy="4498569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-2471378" y="4282562"/>
              <a:ext cx="4942756" cy="494275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-2693471" y="4060468"/>
              <a:ext cx="5386942" cy="5386942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1804696" y="1372731"/>
            <a:ext cx="4276714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学生发展理论的重要性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262116" y="1488887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262116" y="1570452"/>
            <a:ext cx="438150" cy="304800"/>
          </a:xfrm>
          <a:prstGeom prst="rect">
            <a:avLst/>
          </a:prstGeom>
        </p:spPr>
        <p:txBody>
          <a:bodyPr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AutoShape 19"/>
          <p:cNvSpPr/>
          <p:nvPr/>
        </p:nvSpPr>
        <p:spPr>
          <a:xfrm>
            <a:off x="1804696" y="1724535"/>
            <a:ext cx="4276714" cy="1199992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学生发展理论是研究学生成长过程中认知、情感、社会和心理等方面变化的理论体系，对于教师理解学生需求、制定教学策略具有重要意义。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1262116" y="325647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1272601" y="3332919"/>
            <a:ext cx="416357" cy="278130"/>
          </a:xfrm>
          <a:prstGeom prst="rect">
            <a:avLst/>
          </a:prstGeom>
        </p:spPr>
        <p:txBody>
          <a:bodyPr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AutoShape 22"/>
          <p:cNvSpPr/>
          <p:nvPr/>
        </p:nvSpPr>
        <p:spPr>
          <a:xfrm>
            <a:off x="1804696" y="3127969"/>
            <a:ext cx="4276714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主要的学生发展理论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804696" y="3479774"/>
            <a:ext cx="4276714" cy="1212169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包括皮亚杰的认知发展阶段理论、埃里克森的心理社会发展理论、马斯洛的需求层次理论等，这些理论从不同角度揭示了学生成长的规律。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1262116" y="503078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271991" y="5124907"/>
            <a:ext cx="441594" cy="278130"/>
          </a:xfrm>
          <a:prstGeom prst="rect">
            <a:avLst/>
          </a:prstGeom>
        </p:spPr>
        <p:txBody>
          <a:bodyPr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AutoShape 26"/>
          <p:cNvSpPr/>
          <p:nvPr/>
        </p:nvSpPr>
        <p:spPr>
          <a:xfrm>
            <a:off x="1822337" y="4895384"/>
            <a:ext cx="4276714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学生发展理论的实践应用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1804696" y="5247188"/>
            <a:ext cx="4276714" cy="1199992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通过了解学生发展理论，教师可以更好地把握学生的成长需求，制定个性化的教学方案，促进学生的全面发展。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学生发展理论概述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2082" b="22082"/>
          <a:stretch>
            <a:fillRect/>
          </a:stretch>
        </p:blipFill>
        <p:spPr>
          <a:xfrm>
            <a:off x="6230112" y="1739062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7929" b="17929"/>
          <a:stretch>
            <a:fillRect/>
          </a:stretch>
        </p:blipFill>
        <p:spPr>
          <a:xfrm>
            <a:off x="6233164" y="3914561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409026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63829" y="1494370"/>
            <a:ext cx="390525" cy="295275"/>
          </a:xfrm>
          <a:prstGeom prst="rect">
            <a:avLst/>
          </a:prstGeom>
        </p:spPr>
        <p:txBody>
          <a:bodyPr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382445"/>
            <a:ext cx="4276714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案例一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306341" y="1734252"/>
            <a:ext cx="4276714" cy="1212169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某中学通过实施心理健康教育课程，帮助学生缓解学习压力，提高自信心和人际交往能力，取得了显著成效。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3829" y="3104812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829" y="3198934"/>
            <a:ext cx="419100" cy="295275"/>
          </a:xfrm>
          <a:prstGeom prst="rect">
            <a:avLst/>
          </a:prstGeom>
        </p:spPr>
        <p:txBody>
          <a:bodyPr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6341" y="3074046"/>
            <a:ext cx="4276714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案例二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306341" y="3486814"/>
            <a:ext cx="4276714" cy="1212169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某小学开展多元化课外活动，鼓励学生参与体育、艺术、科技等社团，培养了学生的兴趣爱好和综合素质。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3829" y="490227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763829" y="4996400"/>
            <a:ext cx="438150" cy="295275"/>
          </a:xfrm>
          <a:prstGeom prst="rect">
            <a:avLst/>
          </a:prstGeom>
        </p:spPr>
        <p:txBody>
          <a:bodyPr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306341" y="4870494"/>
            <a:ext cx="4276714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案例三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06341" y="5222301"/>
            <a:ext cx="4276714" cy="1199992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某高中采用分层教学策略，针对不同层次的学生制定不同的教学计划和评价标准，使每个学生都能在原有基础上得到提升。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学生发展实践案例分析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引导者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教师作为学生成长的引导者，需要关注学生的需求和发展潜力，通过启发式教学、探究式学习等方法激发学生的学习兴趣和主动性。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支持者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教师应为学生提供必要的支持和帮助，包括学习资源、心理辅导、学业规划等方面的指导，帮助学生解决成长过程中遇到的问题。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评估者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教师需要对学生的学习成果进行全面、客观的评估，及时发现学生的优点和不足，为学生提供有针对性的反馈和建议，促进学生的持续改进和发展。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教师在学生发展中的角色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学业规划方法与技巧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制定学业规划时要考虑学生的实际情况和能力水平，确保规划的目标和措施合理可行。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合理性原则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8083" r="8083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全面性原则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3792" r="13792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可操作性原则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8083" r="8083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学业规划应涵盖学生的学习、生活、发展等各个方面，促进学生的全面发展。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学业规划应具有可操作性，学生能够通过自身的努力和行动实现规划目标。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学业规划基本原则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7901" b="790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个性化学习计划与执行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分析学生特点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了解学生的学习兴趣、学习习惯、学习能力等方面的特点，为制定个性化学习计划提供依据。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制定个性化学习计划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根据学生的特点，制定符合其需求的个性化学习计划，明确学习目标、学习内容、学习方法和学习时间等。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监督与调整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定期对学生的学习计划执行情况进行监督和评估，及时发现问题并进行调整，确保学习计划的顺利实施。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教授学生有效的时间管理技巧，如制定时间表、设定优先级、避免拖延等，帮助学生合理安排学习时间。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33667" r="33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时间管理技巧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通过引导学生制定学习计划、设定学习目标、自我激励等方法，培养学生的自律意识和自律能力，使其能够自觉主动地学习。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自律能力培养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4000" r="140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督促学生养成良好的学习习惯，如定时复习、做笔记、提问等，提高学习效率和学习质量。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学习习惯养成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时间管理和自律能力培养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课堂教学策略与技巧提升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有效的课堂组织和时间管理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合理规划课堂时间，确保教学内容能够在规定时间内完成，同时留出足够的时间供学生提问和讨论。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积极的师生关系和互动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与学生建立积极、尊重的关系，通过鼓励、支持和引导促进学生的参与和合作。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清晰明确的课堂规则和程序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建立并维护一套清晰、一致的课堂规则和程序，确保所有学生都能理解和遵守。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t="2000" b="2000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有效课堂管理策略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https://d.book118.com/825113110133011122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96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2024-09-25T20:39:44.629</cp:lastPrinted>
  <dcterms:created xsi:type="dcterms:W3CDTF">2024-09-25T12:39:44Z</dcterms:created>
  <dcterms:modified xsi:type="dcterms:W3CDTF">2024-09-25T12:39:46Z</dcterms:modified>
</cp:coreProperties>
</file>