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9EA24-AE1E-48FC-A06D-33B5BA667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9469F-F084-45DD-A0F2-62213A67E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CA767-A5C3-4C78-93F9-8B4FA6C20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5B70E-BC03-4C8E-9BE8-129887C22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C25F6B-160C-419A-AADB-FAFA69E09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00DFEF-F934-4594-B63F-A8C7BF5C4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8006A0-19EB-4A4E-8BC8-BEED5A5A6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B1822-D76E-4C9E-A2EC-B68BC91EB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4198B-2947-4751-8D8E-DEB31965D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D0311-30A2-42BF-B7D9-0A5588E62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4E21C-AB3C-4D0B-94DE-AA2D78973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1132211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现代音响与调音技术课件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现代音响技术概述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现代调音技术基础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现代音响系统设计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现代调音技术实践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现代音响与调音技术案例分析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现代音响技术概述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电子管放大器出现，标志着音响技术的诞生。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随着计算机技术的不断发展，数字音响技术得到了广泛应用，音响设备的功能也日益丰富。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1980年代至今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晶体管技术的出现，使得音响设备开始小型化，便携式音响设备开始流行。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1950年代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集成电路技术的出现，进一步推动了音响技术的发展，小型化的音响设备逐渐普及。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1960年代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数字技术的出现，使得音响设备开始数字化，数字音响设备开始出现。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1970年代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现代音响技术的发展历程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22" r="1862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现代音响技术的应用领域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家庭影院、音响系统等。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音乐会、剧院、会议中心等。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机场、火车站、医院等。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音乐制作、电影制作等。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家庭娱乐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商业演出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公共设施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专业录音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随着无线技术的发展，无线音响设备将更加普及。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无线连接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人工智能技术将应用于音响设备的控制和调节，使得音响设备的调节更加智能化。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随着音频编码技术的发展，高清音频将更加普及，提供更加逼真的听觉体验。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高清音频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VR/AR技术将与音响技术结合，提供更加沉浸式的听觉体验。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虚拟现实与增强现实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现代音响技术的未来趋势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现代调音技术基础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调音定义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调音是对音响系统的调整和平衡，以达到最佳的音质效果。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频率响应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调音的核心是调整音响系统的频率响应，使其均衡、平滑。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动态范围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通过调音，可以控制音响系统的动态范围，使低频和高频的细节更加丰富。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调音的基本原理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音频接口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音频接口是调音的重要设备，用于连接各种音响设备。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均衡器是调音的关键工具，用于调整音响系统的频率响应。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效果器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效果器用于添加各种音效，如混响、压缩等，以增强音响效果。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调音的设备与工具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通过平衡输入输出的音量，使音响系统达到最佳的音质效果。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平衡调整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通过控制低频和高频的音量，使音响系统的动态范围更加宽广。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通过添加各种音效，使音响效果更加丰富、逼真。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音效处理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调音的技巧与方法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现代音响系统设计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https://d.book118.com/825113221122011110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2024-09-15T13:58:55.642</cp:lastPrinted>
  <dcterms:created xsi:type="dcterms:W3CDTF">2024-09-15T05:58:55Z</dcterms:created>
  <dcterms:modified xsi:type="dcterms:W3CDTF">2024-09-15T05:58:57Z</dcterms:modified>
</cp:coreProperties>
</file>