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D44B9-5CD2-42A4-8504-E98CC2E5D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9377B-BDAE-4AFE-B919-4EF3A9CEE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7B0DB-5672-497F-B350-257A4CDE1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1DDF4-80C8-49A1-A7AA-0579C8C01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1EA623-0657-47F6-8891-02BAC1C53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220952-5FC0-472B-9588-CAC066160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4102F6-5184-4B21-80CA-D40E9D23E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6A9A17-E1FE-471B-A00A-1CD716EB0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D91656-74C5-4AAD-B438-1641DF577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BF141-3F90-4E87-BC52-FCC40209A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2464E-D2E9-464B-BE11-05BC52F78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1200312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银行客户经理个人述职报告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市场分析与竞争态势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风险管理与合规经营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个人能力提升及发展规划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通过对银行客户经理工作的总结和分析，提升业务水平，优化客户服务，实现银行与客户的共同发展。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在当前金融市场背景下，银行客户经理面临着日益严峻的竞争压力，需要不断提升自身综合素质，以应对市场变化和客户需求的挑战。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000" r="11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本次述职报告的时间范围为过去一年，即自XXXX年XX月至XXXX年XX月。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报告将覆盖银行客户经理在客户关系管理、产品销售、风险控制、团队协作等方面的工作内容及成果。同时，将针对工作中遇到的问题和困难进行分析，并提出改进措施和建议。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报告时间和范围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通过优化客户服务流程、提高服务质量和响应速度，成功提升客户满意度10%。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高端客户拓展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成功拓展50位高净值客户，实现客户资产规模增长20%。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客户维护与合作深化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定期回访客户，了解需求，提供个性化解决方案，增强客户黏性。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贷款业务推广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成功推广个人及企业贷款产品，完成年度贷款发放目标的120%。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交叉销售与增值服务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通过交叉销售，实现信用卡、基金等产品销售增长25%。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理财产品销售额增长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推广银行理财产品，实现销售额同比增长30%。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5917" r="35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产品销售与推广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严格执行信贷政策，控制不良贷款率低于1%。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信贷风险管理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250" r="9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合规销售监督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58" r="14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客户信息保密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42" r="12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遵循相关法规，确保产品销售过程合规，避免客户投诉。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加强客户信息保密工作，确保客户信息安全无泄露。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风险防范与控制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市场分析与竞争态势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包括中小企业、高净值个人客户及机构客户等。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083" r="12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根据行业报告和内部数据，预估目标市场规模及增长潜力。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分析目标客户群在金融服务方面的需求和偏好。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客户需求特点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目标市场概况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列举同行业内具有竞争力的银行及非银行金融机构。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分析竞争对手在产品、服务、渠道、品牌等方面的优势。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竞争对手优势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揭示竞争对手在业务运营、风险管理等方面的不足。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竞争对手劣势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关注金融科技、绿色金融、普惠金融等发展趋势。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预测金融监管政策、货币政策等对市场发展的影响。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预测目标客户群在未来金融服务需求方面的变化。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088" r="1508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市场趋势预测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https://d.book118.com/825120031213011040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2024-08-31T18:21:06.507</cp:lastPrinted>
  <dcterms:created xsi:type="dcterms:W3CDTF">2024-08-31T10:21:06Z</dcterms:created>
  <dcterms:modified xsi:type="dcterms:W3CDTF">2024-08-31T10:21:08Z</dcterms:modified>
</cp:coreProperties>
</file>