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3E62A-1E46-44C8-A62E-90B01DEB3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502E5-13E7-49E2-AAA4-F9A8EFCC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BB28F-C0EA-42E9-8DF0-787314B4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3C752-CD63-43D5-B581-14316B89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4835A-8C27-4B44-8423-CCAE16645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3FD8F-8E09-4771-B133-03CAF17BF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98F711-9C61-4D57-A0B9-A0607990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56779-5717-4B47-A015-672B31206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DB0CC-E742-4A56-A077-C9AA9469B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F0627-0F16-485C-9A9D-0FFDB9BB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EF07E-13CD-413D-AD54-6734B4770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202400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系统简介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国税网上申报电子系统是国家税务总局开发的在线税务申报系统，旨在为纳税人提供方便、快捷的电子化申报服务。该系统支持多种税种的申报，包括增值税、企业所得税、个人所得税等。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纳税人可以通过该系统进行各种税种的申报，包括新增申报表、修改申报表、删除申报表等。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系统支持Excel等格式的数据导入导出，方便纳税人进行数据整理和迁移。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数据导入导出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对于需要缴纳的税款，纳税人可以通过系统进行在线支付，支持多种支付方式。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缴税功能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纳税人可以查询已申报的数据，进行各种统计和分析。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查询统计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系统采用多重加密和安全措施，确保数据传输和存储的安全性。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高效省时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支持多种税种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系统支持多种税种的申报，满足不同纳税人的需求。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纳税人可以随时随地进行申报，不受时间和地点的限制。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电子化申报减少了纸质申报的繁琐流程，提高了申报效率。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25" r="22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打开浏览器，输入国税网上申报电子系统的网址。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在登录页面输入纳税人识别号、密码和验证码，点击“登录”按钮。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系统验证通过后，进入网上申报系统首页。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下载对应的数据导入模板，填写完整后上传至系统。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系统自动校验数据，如有错误提示修改，无误后进行下一步。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474" r="104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485" r="104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474" r="10474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在申报数据管理页面，选择需要导入的数据类型，如增值税申报表等。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数据审核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核对导入的数据是否准确无误，包括各项申报数据和计算结果。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确认数据无误后，点击“保存”按钮，将数据保存至系统中。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数据保存后，进行报表生成操作。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在报表生成页面，选择需要生成的报表类型，如增值税申报表等。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系统根据已保存的申报数据自动生成报表。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核对报表数据是否正确，如有错误进行修改并重新生成报表。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在报表提交页面，核对已生成的报表数据是否准确无误。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确认无误后，点击“提交”按钮，将报表提交至国税系统中。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提交成功后，系统自动将申报数据发送至国税局进行审核。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报表提交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国税网上申报电子系统常见问题及解决方案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https://d.book118.com/825120240004011104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2024-09-13T16:18:28.160</cp:lastPrinted>
  <dcterms:created xsi:type="dcterms:W3CDTF">2024-09-13T08:18:28Z</dcterms:created>
  <dcterms:modified xsi:type="dcterms:W3CDTF">2024-09-13T08:18:30Z</dcterms:modified>
</cp:coreProperties>
</file>